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306" r:id="rId5"/>
    <p:sldId id="291" r:id="rId6"/>
    <p:sldId id="307" r:id="rId7"/>
    <p:sldId id="308" r:id="rId8"/>
    <p:sldId id="309" r:id="rId9"/>
    <p:sldId id="310" r:id="rId10"/>
    <p:sldId id="311" r:id="rId11"/>
    <p:sldId id="312" r:id="rId12"/>
    <p:sldId id="313" r:id="rId13"/>
    <p:sldId id="314" r:id="rId14"/>
    <p:sldId id="315" r:id="rId15"/>
    <p:sldId id="316" r:id="rId16"/>
    <p:sldId id="31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24" userDrawn="1">
          <p15:clr>
            <a:srgbClr val="A4A3A4"/>
          </p15:clr>
        </p15:guide>
        <p15:guide id="2" pos="3840" userDrawn="1">
          <p15:clr>
            <a:srgbClr val="A4A3A4"/>
          </p15:clr>
        </p15:guide>
        <p15:guide id="3" orient="horz" pos="2328" userDrawn="1">
          <p15:clr>
            <a:srgbClr val="A4A3A4"/>
          </p15:clr>
        </p15:guide>
        <p15:guide id="4" orient="horz" pos="3792" userDrawn="1">
          <p15:clr>
            <a:srgbClr val="A4A3A4"/>
          </p15:clr>
        </p15:guide>
        <p15:guide id="5" orient="horz" pos="888" userDrawn="1">
          <p15:clr>
            <a:srgbClr val="A4A3A4"/>
          </p15:clr>
        </p15:guide>
        <p15:guide id="6" pos="288" userDrawn="1">
          <p15:clr>
            <a:srgbClr val="A4A3A4"/>
          </p15:clr>
        </p15:guide>
        <p15:guide id="7" pos="7368" userDrawn="1">
          <p15:clr>
            <a:srgbClr val="A4A3A4"/>
          </p15:clr>
        </p15:guide>
        <p15:guide id="8" orient="horz" pos="2976" userDrawn="1">
          <p15:clr>
            <a:srgbClr val="A4A3A4"/>
          </p15:clr>
        </p15:guide>
        <p15:guide id="9" orient="horz" pos="1440" userDrawn="1">
          <p15:clr>
            <a:srgbClr val="A4A3A4"/>
          </p15:clr>
        </p15:guide>
        <p15:guide id="10" pos="2328" userDrawn="1">
          <p15:clr>
            <a:srgbClr val="A4A3A4"/>
          </p15:clr>
        </p15:guide>
        <p15:guide id="11" pos="5760" userDrawn="1">
          <p15:clr>
            <a:srgbClr val="A4A3A4"/>
          </p15:clr>
        </p15:guide>
        <p15:guide id="12" pos="13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4B9AA"/>
    <a:srgbClr val="FB9AAA"/>
    <a:srgbClr val="323232"/>
    <a:srgbClr val="D4636B"/>
    <a:srgbClr val="E4E2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showGuides="1">
      <p:cViewPr varScale="1">
        <p:scale>
          <a:sx n="112" d="100"/>
          <a:sy n="112" d="100"/>
        </p:scale>
        <p:origin x="552" y="108"/>
      </p:cViewPr>
      <p:guideLst>
        <p:guide orient="horz" pos="1224"/>
        <p:guide pos="3840"/>
        <p:guide orient="horz" pos="2328"/>
        <p:guide orient="horz" pos="3792"/>
        <p:guide orient="horz" pos="888"/>
        <p:guide pos="288"/>
        <p:guide pos="7368"/>
        <p:guide orient="horz" pos="2976"/>
        <p:guide orient="horz" pos="1440"/>
        <p:guide pos="2328"/>
        <p:guide pos="5760"/>
        <p:guide pos="1368"/>
      </p:guideLst>
    </p:cSldViewPr>
  </p:slideViewPr>
  <p:outlineViewPr>
    <p:cViewPr>
      <p:scale>
        <a:sx n="33" d="100"/>
        <a:sy n="33" d="100"/>
      </p:scale>
      <p:origin x="0" y="0"/>
    </p:cViewPr>
  </p:outlineViewPr>
  <p:notesTextViewPr>
    <p:cViewPr>
      <p:scale>
        <a:sx n="45" d="100"/>
        <a:sy n="4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6F78E-73F4-E74F-8679-362EAF9D71E0}" type="datetimeFigureOut">
              <a:rPr lang="en-US" smtClean="0"/>
              <a:t>2/1/2024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A9F5B3-7604-9041-B751-11A08572E7E3}" type="slidenum">
              <a:rPr lang="en-US" smtClean="0"/>
              <a:t>‹#›</a:t>
            </a:fld>
            <a:endParaRPr lang="en-US" dirty="0"/>
          </a:p>
        </p:txBody>
      </p:sp>
    </p:spTree>
    <p:extLst>
      <p:ext uri="{BB962C8B-B14F-4D97-AF65-F5344CB8AC3E}">
        <p14:creationId xmlns:p14="http://schemas.microsoft.com/office/powerpoint/2010/main" val="2843744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F2E2D922-D22B-FE2D-233E-7C19C1063D80}"/>
              </a:ext>
            </a:extLst>
          </p:cNvPr>
          <p:cNvSpPr>
            <a:spLocks noGrp="1"/>
          </p:cNvSpPr>
          <p:nvPr>
            <p:ph type="pic" sz="quarter" idx="12"/>
          </p:nvPr>
        </p:nvSpPr>
        <p:spPr>
          <a:xfrm>
            <a:off x="7724781" y="2545444"/>
            <a:ext cx="3657600" cy="3657600"/>
          </a:xfrm>
          <a:solidFill>
            <a:schemeClr val="accent1">
              <a:lumMod val="90000"/>
            </a:schemeClr>
          </a:solidFill>
        </p:spPr>
        <p:txBody>
          <a:bodyPr anchor="ctr"/>
          <a:lstStyle>
            <a:lvl1pPr marL="0" indent="0" algn="ctr">
              <a:buNone/>
              <a:defRPr sz="1000"/>
            </a:lvl1pPr>
          </a:lstStyle>
          <a:p>
            <a:r>
              <a:rPr lang="en-US"/>
              <a:t>Click icon to add picture</a:t>
            </a:r>
            <a:endParaRPr lang="en-US" dirty="0"/>
          </a:p>
        </p:txBody>
      </p:sp>
      <p:sp>
        <p:nvSpPr>
          <p:cNvPr id="2" name="Title 1">
            <a:extLst>
              <a:ext uri="{FF2B5EF4-FFF2-40B4-BE49-F238E27FC236}">
                <a16:creationId xmlns:a16="http://schemas.microsoft.com/office/drawing/2014/main" id="{F5CE9608-82F8-5A3A-8F2B-B02328A17B1C}"/>
              </a:ext>
            </a:extLst>
          </p:cNvPr>
          <p:cNvSpPr>
            <a:spLocks noGrp="1"/>
          </p:cNvSpPr>
          <p:nvPr>
            <p:ph type="ctrTitle"/>
          </p:nvPr>
        </p:nvSpPr>
        <p:spPr>
          <a:xfrm>
            <a:off x="356616" y="850392"/>
            <a:ext cx="11347704" cy="1298448"/>
          </a:xfrm>
        </p:spPr>
        <p:txBody>
          <a:bodyPr anchor="ctr">
            <a:noAutofit/>
          </a:bodyPr>
          <a:lstStyle>
            <a:lvl1pPr algn="l">
              <a:defRPr sz="1380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4EF1E8-FA5F-A239-4078-9559136871D4}"/>
              </a:ext>
            </a:extLst>
          </p:cNvPr>
          <p:cNvSpPr>
            <a:spLocks noGrp="1"/>
          </p:cNvSpPr>
          <p:nvPr>
            <p:ph type="subTitle" idx="1"/>
          </p:nvPr>
        </p:nvSpPr>
        <p:spPr>
          <a:xfrm>
            <a:off x="356616" y="5138928"/>
            <a:ext cx="5477256" cy="61264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A6C6E2D-7286-A78B-3254-6E7A370C6A6B}"/>
              </a:ext>
            </a:extLst>
          </p:cNvPr>
          <p:cNvSpPr>
            <a:spLocks noGrp="1"/>
          </p:cNvSpPr>
          <p:nvPr>
            <p:ph type="pic" sz="quarter" idx="10"/>
          </p:nvPr>
        </p:nvSpPr>
        <p:spPr>
          <a:xfrm>
            <a:off x="6876288" y="2880360"/>
            <a:ext cx="1892808" cy="2990088"/>
          </a:xfrm>
        </p:spPr>
        <p:txBody>
          <a:bodyPr anchor="ctr"/>
          <a:lstStyle>
            <a:lvl1pPr marL="0" indent="0" algn="ctr">
              <a:buNone/>
              <a:defRPr sz="10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FBFFEADD-5074-43DB-8F36-D0CB44E613C2}"/>
              </a:ext>
            </a:extLst>
          </p:cNvPr>
          <p:cNvSpPr>
            <a:spLocks noGrp="1"/>
          </p:cNvSpPr>
          <p:nvPr>
            <p:ph type="body" sz="quarter" idx="11" hasCustomPrompt="1"/>
          </p:nvPr>
        </p:nvSpPr>
        <p:spPr>
          <a:xfrm>
            <a:off x="357188" y="2432304"/>
            <a:ext cx="5738812" cy="1298448"/>
          </a:xfrm>
        </p:spPr>
        <p:txBody>
          <a:bodyPr anchor="ctr"/>
          <a:lstStyle>
            <a:lvl1pPr marL="0" indent="0">
              <a:buNone/>
              <a:defRPr sz="13800" b="1" i="1" cap="all" baseline="0">
                <a:solidFill>
                  <a:schemeClr val="tx1">
                    <a:lumMod val="75000"/>
                    <a:lumOff val="25000"/>
                  </a:schemeClr>
                </a:solidFill>
                <a:latin typeface="+mj-lt"/>
              </a:defRPr>
            </a:lvl1pPr>
          </a:lstStyle>
          <a:p>
            <a:pPr lvl="0"/>
            <a:r>
              <a:rPr lang="en-US" dirty="0"/>
              <a:t>Title</a:t>
            </a:r>
          </a:p>
        </p:txBody>
      </p:sp>
    </p:spTree>
    <p:extLst>
      <p:ext uri="{BB962C8B-B14F-4D97-AF65-F5344CB8AC3E}">
        <p14:creationId xmlns:p14="http://schemas.microsoft.com/office/powerpoint/2010/main" val="39334733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4AFC17C-12A7-399B-31AC-AE7A040EBBDA}"/>
              </a:ext>
            </a:extLst>
          </p:cNvPr>
          <p:cNvSpPr/>
          <p:nvPr userDrawn="1"/>
        </p:nvSpPr>
        <p:spPr>
          <a:xfrm>
            <a:off x="9129011" y="816964"/>
            <a:ext cx="3062990" cy="6041036"/>
          </a:xfrm>
          <a:prstGeom prst="rect">
            <a:avLst/>
          </a:prstGeom>
          <a:solidFill>
            <a:schemeClr val="accent2">
              <a:lumMod val="60000"/>
              <a:lumOff val="40000"/>
              <a:alpha val="407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2">
                  <a:lumMod val="60000"/>
                  <a:lumOff val="40000"/>
                </a:schemeClr>
              </a:solidFill>
            </a:endParaRPr>
          </a:p>
        </p:txBody>
      </p:sp>
      <p:sp>
        <p:nvSpPr>
          <p:cNvPr id="2" name="Title 1">
            <a:extLst>
              <a:ext uri="{FF2B5EF4-FFF2-40B4-BE49-F238E27FC236}">
                <a16:creationId xmlns:a16="http://schemas.microsoft.com/office/drawing/2014/main" id="{23732606-8178-6E55-26AD-51AAFF50D284}"/>
              </a:ext>
            </a:extLst>
          </p:cNvPr>
          <p:cNvSpPr>
            <a:spLocks noGrp="1"/>
          </p:cNvSpPr>
          <p:nvPr>
            <p:ph type="title"/>
          </p:nvPr>
        </p:nvSpPr>
        <p:spPr>
          <a:xfrm>
            <a:off x="640080" y="457200"/>
            <a:ext cx="10936224" cy="1298448"/>
          </a:xfrm>
        </p:spPr>
        <p:txBody>
          <a:bodyPr>
            <a:noAutofit/>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CF00AE91-3B85-16DB-77F3-EDF2472DDB30}"/>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4" name="Footer Placeholder 3">
            <a:extLst>
              <a:ext uri="{FF2B5EF4-FFF2-40B4-BE49-F238E27FC236}">
                <a16:creationId xmlns:a16="http://schemas.microsoft.com/office/drawing/2014/main" id="{959C2A85-E1A4-A097-5C3F-E9D9396F5753}"/>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sp>
        <p:nvSpPr>
          <p:cNvPr id="7" name="Picture Placeholder 6">
            <a:extLst>
              <a:ext uri="{FF2B5EF4-FFF2-40B4-BE49-F238E27FC236}">
                <a16:creationId xmlns:a16="http://schemas.microsoft.com/office/drawing/2014/main" id="{8B376F0E-CDE4-F6FD-62E6-E202D97C9C87}"/>
              </a:ext>
            </a:extLst>
          </p:cNvPr>
          <p:cNvSpPr>
            <a:spLocks noGrp="1"/>
          </p:cNvSpPr>
          <p:nvPr>
            <p:ph type="pic" sz="quarter" idx="12"/>
          </p:nvPr>
        </p:nvSpPr>
        <p:spPr>
          <a:xfrm>
            <a:off x="8211312" y="2304288"/>
            <a:ext cx="3172968" cy="3172968"/>
          </a:xfrm>
        </p:spPr>
        <p:txBody>
          <a:bodyPr anchor="ctr">
            <a:noAutofit/>
          </a:bodyPr>
          <a:lstStyle>
            <a:lvl1pPr marL="0" indent="0" algn="ctr">
              <a:buNone/>
              <a:defRPr sz="12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5B2F2BA9-7FBD-D1B5-303E-B240F73D58E1}"/>
              </a:ext>
            </a:extLst>
          </p:cNvPr>
          <p:cNvSpPr>
            <a:spLocks noGrp="1"/>
          </p:cNvSpPr>
          <p:nvPr>
            <p:ph type="body" sz="quarter" idx="13"/>
          </p:nvPr>
        </p:nvSpPr>
        <p:spPr>
          <a:xfrm>
            <a:off x="3822192" y="2176272"/>
            <a:ext cx="3794760" cy="466344"/>
          </a:xfrm>
        </p:spPr>
        <p:txBody>
          <a:bodyPr anchor="ctr">
            <a:noAutofit/>
          </a:bodyPr>
          <a:lstStyle>
            <a:lvl1pPr marL="0" indent="0">
              <a:lnSpc>
                <a:spcPct val="100000"/>
              </a:lnSpc>
              <a:spcBef>
                <a:spcPts val="0"/>
              </a:spcBef>
              <a:buNone/>
              <a:defRPr sz="2400" cap="all" baseline="0"/>
            </a:lvl1pPr>
          </a:lstStyle>
          <a:p>
            <a:pPr lvl="0"/>
            <a:r>
              <a:rPr lang="en-US"/>
              <a:t>Click to edit Master text styles</a:t>
            </a:r>
          </a:p>
        </p:txBody>
      </p:sp>
      <p:sp>
        <p:nvSpPr>
          <p:cNvPr id="12" name="Text Placeholder 10">
            <a:extLst>
              <a:ext uri="{FF2B5EF4-FFF2-40B4-BE49-F238E27FC236}">
                <a16:creationId xmlns:a16="http://schemas.microsoft.com/office/drawing/2014/main" id="{F8FF02BC-C132-F5F7-4A13-D0E96037F19F}"/>
              </a:ext>
            </a:extLst>
          </p:cNvPr>
          <p:cNvSpPr>
            <a:spLocks noGrp="1"/>
          </p:cNvSpPr>
          <p:nvPr>
            <p:ph type="body" sz="quarter" idx="14"/>
          </p:nvPr>
        </p:nvSpPr>
        <p:spPr>
          <a:xfrm>
            <a:off x="3822192" y="2914650"/>
            <a:ext cx="3794760" cy="466344"/>
          </a:xfrm>
        </p:spPr>
        <p:txBody>
          <a:bodyPr anchor="ctr">
            <a:noAutofit/>
          </a:bodyPr>
          <a:lstStyle>
            <a:lvl1pPr marL="0" indent="0">
              <a:lnSpc>
                <a:spcPct val="100000"/>
              </a:lnSpc>
              <a:spcBef>
                <a:spcPts val="0"/>
              </a:spcBef>
              <a:buNone/>
              <a:defRPr sz="2400" cap="all" baseline="0"/>
            </a:lvl1pPr>
          </a:lstStyle>
          <a:p>
            <a:pPr lvl="0"/>
            <a:r>
              <a:rPr lang="en-US"/>
              <a:t>Click to edit Master text styles</a:t>
            </a:r>
          </a:p>
        </p:txBody>
      </p:sp>
      <p:sp>
        <p:nvSpPr>
          <p:cNvPr id="13" name="Text Placeholder 10">
            <a:extLst>
              <a:ext uri="{FF2B5EF4-FFF2-40B4-BE49-F238E27FC236}">
                <a16:creationId xmlns:a16="http://schemas.microsoft.com/office/drawing/2014/main" id="{FBE18830-001B-B82E-701F-2D308BC9849B}"/>
              </a:ext>
            </a:extLst>
          </p:cNvPr>
          <p:cNvSpPr>
            <a:spLocks noGrp="1"/>
          </p:cNvSpPr>
          <p:nvPr>
            <p:ph type="body" sz="quarter" idx="15"/>
          </p:nvPr>
        </p:nvSpPr>
        <p:spPr>
          <a:xfrm>
            <a:off x="3822192" y="3653028"/>
            <a:ext cx="3794760" cy="466344"/>
          </a:xfrm>
        </p:spPr>
        <p:txBody>
          <a:bodyPr anchor="ctr">
            <a:noAutofit/>
          </a:bodyPr>
          <a:lstStyle>
            <a:lvl1pPr marL="0" indent="0">
              <a:lnSpc>
                <a:spcPct val="100000"/>
              </a:lnSpc>
              <a:spcBef>
                <a:spcPts val="0"/>
              </a:spcBef>
              <a:buNone/>
              <a:defRPr sz="2400" cap="all" baseline="0"/>
            </a:lvl1pPr>
          </a:lstStyle>
          <a:p>
            <a:pPr lvl="0"/>
            <a:r>
              <a:rPr lang="en-US"/>
              <a:t>Click to edit Master text styles</a:t>
            </a:r>
          </a:p>
        </p:txBody>
      </p:sp>
      <p:sp>
        <p:nvSpPr>
          <p:cNvPr id="14" name="Text Placeholder 10">
            <a:extLst>
              <a:ext uri="{FF2B5EF4-FFF2-40B4-BE49-F238E27FC236}">
                <a16:creationId xmlns:a16="http://schemas.microsoft.com/office/drawing/2014/main" id="{EDB0F7C2-3561-BA83-5415-4B8330C5BFC0}"/>
              </a:ext>
            </a:extLst>
          </p:cNvPr>
          <p:cNvSpPr>
            <a:spLocks noGrp="1"/>
          </p:cNvSpPr>
          <p:nvPr>
            <p:ph type="body" sz="quarter" idx="16"/>
          </p:nvPr>
        </p:nvSpPr>
        <p:spPr>
          <a:xfrm>
            <a:off x="3822192" y="4391406"/>
            <a:ext cx="3794760" cy="466344"/>
          </a:xfrm>
        </p:spPr>
        <p:txBody>
          <a:bodyPr anchor="ctr">
            <a:noAutofit/>
          </a:bodyPr>
          <a:lstStyle>
            <a:lvl1pPr marL="0" indent="0">
              <a:lnSpc>
                <a:spcPct val="100000"/>
              </a:lnSpc>
              <a:spcBef>
                <a:spcPts val="0"/>
              </a:spcBef>
              <a:buNone/>
              <a:defRPr sz="2400" cap="all" baseline="0"/>
            </a:lvl1pPr>
          </a:lstStyle>
          <a:p>
            <a:pPr lvl="0"/>
            <a:r>
              <a:rPr lang="en-US"/>
              <a:t>Click to edit Master text styles</a:t>
            </a:r>
          </a:p>
        </p:txBody>
      </p:sp>
      <p:sp>
        <p:nvSpPr>
          <p:cNvPr id="15" name="Text Placeholder 10">
            <a:extLst>
              <a:ext uri="{FF2B5EF4-FFF2-40B4-BE49-F238E27FC236}">
                <a16:creationId xmlns:a16="http://schemas.microsoft.com/office/drawing/2014/main" id="{5CD45539-3B3A-464F-2480-A7235DE9D3E7}"/>
              </a:ext>
            </a:extLst>
          </p:cNvPr>
          <p:cNvSpPr>
            <a:spLocks noGrp="1"/>
          </p:cNvSpPr>
          <p:nvPr>
            <p:ph type="body" sz="quarter" idx="17"/>
          </p:nvPr>
        </p:nvSpPr>
        <p:spPr>
          <a:xfrm>
            <a:off x="3822192" y="5129784"/>
            <a:ext cx="3794760" cy="466344"/>
          </a:xfrm>
        </p:spPr>
        <p:txBody>
          <a:bodyPr anchor="ctr">
            <a:noAutofit/>
          </a:bodyPr>
          <a:lstStyle>
            <a:lvl1pPr marL="0" indent="0">
              <a:lnSpc>
                <a:spcPct val="100000"/>
              </a:lnSpc>
              <a:spcBef>
                <a:spcPts val="0"/>
              </a:spcBef>
              <a:buNone/>
              <a:defRPr sz="2400" cap="all" baseline="0"/>
            </a:lvl1pPr>
          </a:lstStyle>
          <a:p>
            <a:pPr lvl="0"/>
            <a:r>
              <a:rPr lang="en-US"/>
              <a:t>Click to edit Master text styles</a:t>
            </a:r>
          </a:p>
        </p:txBody>
      </p:sp>
    </p:spTree>
    <p:extLst>
      <p:ext uri="{BB962C8B-B14F-4D97-AF65-F5344CB8AC3E}">
        <p14:creationId xmlns:p14="http://schemas.microsoft.com/office/powerpoint/2010/main" val="1606428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15" name="Text Placeholder 10">
            <a:extLst>
              <a:ext uri="{FF2B5EF4-FFF2-40B4-BE49-F238E27FC236}">
                <a16:creationId xmlns:a16="http://schemas.microsoft.com/office/drawing/2014/main" id="{5CD45539-3B3A-464F-2480-A7235DE9D3E7}"/>
              </a:ext>
            </a:extLst>
          </p:cNvPr>
          <p:cNvSpPr>
            <a:spLocks noGrp="1"/>
          </p:cNvSpPr>
          <p:nvPr>
            <p:ph type="body" sz="quarter" idx="17"/>
          </p:nvPr>
        </p:nvSpPr>
        <p:spPr>
          <a:xfrm>
            <a:off x="0" y="3154680"/>
            <a:ext cx="12198096" cy="1709928"/>
          </a:xfrm>
        </p:spPr>
        <p:txBody>
          <a:bodyPr anchor="ctr">
            <a:noAutofit/>
          </a:bodyPr>
          <a:lstStyle>
            <a:lvl1pPr marL="0" indent="0" algn="ctr">
              <a:lnSpc>
                <a:spcPct val="90000"/>
              </a:lnSpc>
              <a:spcBef>
                <a:spcPts val="0"/>
              </a:spcBef>
              <a:buNone/>
              <a:defRPr sz="13800" b="1" cap="all" baseline="0">
                <a:solidFill>
                  <a:schemeClr val="tx1">
                    <a:lumMod val="75000"/>
                    <a:lumOff val="25000"/>
                  </a:schemeClr>
                </a:solidFill>
                <a:latin typeface="+mj-lt"/>
              </a:defRPr>
            </a:lvl1pPr>
          </a:lstStyle>
          <a:p>
            <a:pPr lvl="0"/>
            <a:r>
              <a:rPr lang="en-US"/>
              <a:t>Click to edit Master text styles</a:t>
            </a:r>
          </a:p>
        </p:txBody>
      </p:sp>
      <p:sp>
        <p:nvSpPr>
          <p:cNvPr id="2" name="Title 1">
            <a:extLst>
              <a:ext uri="{FF2B5EF4-FFF2-40B4-BE49-F238E27FC236}">
                <a16:creationId xmlns:a16="http://schemas.microsoft.com/office/drawing/2014/main" id="{23732606-8178-6E55-26AD-51AAFF50D284}"/>
              </a:ext>
            </a:extLst>
          </p:cNvPr>
          <p:cNvSpPr>
            <a:spLocks noGrp="1"/>
          </p:cNvSpPr>
          <p:nvPr>
            <p:ph type="title"/>
          </p:nvPr>
        </p:nvSpPr>
        <p:spPr>
          <a:xfrm>
            <a:off x="0" y="1828800"/>
            <a:ext cx="12198096" cy="1709928"/>
          </a:xfrm>
        </p:spPr>
        <p:txBody>
          <a:bodyPr>
            <a:noAutofit/>
          </a:bodyPr>
          <a:lstStyle>
            <a:lvl1pPr algn="ctr">
              <a:defRPr sz="13800" cap="all" baseline="0"/>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CF00AE91-3B85-16DB-77F3-EDF2472DDB30}"/>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4" name="Footer Placeholder 3">
            <a:extLst>
              <a:ext uri="{FF2B5EF4-FFF2-40B4-BE49-F238E27FC236}">
                <a16:creationId xmlns:a16="http://schemas.microsoft.com/office/drawing/2014/main" id="{959C2A85-E1A4-A097-5C3F-E9D9396F5753}"/>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sp>
        <p:nvSpPr>
          <p:cNvPr id="11" name="Text Placeholder 10">
            <a:extLst>
              <a:ext uri="{FF2B5EF4-FFF2-40B4-BE49-F238E27FC236}">
                <a16:creationId xmlns:a16="http://schemas.microsoft.com/office/drawing/2014/main" id="{5B2F2BA9-7FBD-D1B5-303E-B240F73D58E1}"/>
              </a:ext>
            </a:extLst>
          </p:cNvPr>
          <p:cNvSpPr>
            <a:spLocks noGrp="1"/>
          </p:cNvSpPr>
          <p:nvPr>
            <p:ph type="body" sz="quarter" idx="13"/>
          </p:nvPr>
        </p:nvSpPr>
        <p:spPr>
          <a:xfrm>
            <a:off x="0" y="2587752"/>
            <a:ext cx="12198096" cy="1508760"/>
          </a:xfrm>
          <a:solidFill>
            <a:schemeClr val="accent1"/>
          </a:solidFill>
        </p:spPr>
        <p:txBody>
          <a:bodyPr lIns="877824" rIns="877824" anchor="ctr">
            <a:noAutofit/>
          </a:bodyPr>
          <a:lstStyle>
            <a:lvl1pPr marL="0" indent="0" algn="ctr">
              <a:lnSpc>
                <a:spcPct val="100000"/>
              </a:lnSpc>
              <a:spcBef>
                <a:spcPts val="0"/>
              </a:spcBef>
              <a:buNone/>
              <a:defRPr sz="1800" cap="none" baseline="0"/>
            </a:lvl1pPr>
          </a:lstStyle>
          <a:p>
            <a:pPr lvl="0"/>
            <a:r>
              <a:rPr lang="en-US"/>
              <a:t>Click to edit Master text styles</a:t>
            </a:r>
          </a:p>
        </p:txBody>
      </p:sp>
    </p:spTree>
    <p:extLst>
      <p:ext uri="{BB962C8B-B14F-4D97-AF65-F5344CB8AC3E}">
        <p14:creationId xmlns:p14="http://schemas.microsoft.com/office/powerpoint/2010/main" val="1760725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7090B92F-B1E5-5257-95EF-9608691E72FA}"/>
              </a:ext>
            </a:extLst>
          </p:cNvPr>
          <p:cNvSpPr>
            <a:spLocks noGrp="1"/>
          </p:cNvSpPr>
          <p:nvPr>
            <p:ph type="pic" sz="quarter" idx="12"/>
          </p:nvPr>
        </p:nvSpPr>
        <p:spPr>
          <a:xfrm>
            <a:off x="7987762" y="850614"/>
            <a:ext cx="3392424" cy="3392424"/>
          </a:xfrm>
          <a:solidFill>
            <a:schemeClr val="accent1">
              <a:lumMod val="90000"/>
            </a:schemeClr>
          </a:solidFill>
        </p:spPr>
        <p:txBody>
          <a:bodyPr anchor="ctr"/>
          <a:lstStyle>
            <a:lvl1pPr marL="0" indent="0" algn="ctr">
              <a:buNone/>
              <a:defRPr sz="1000"/>
            </a:lvl1p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A00590DB-1CC1-812C-5B3B-E798A1954E14}"/>
              </a:ext>
            </a:extLst>
          </p:cNvPr>
          <p:cNvCxnSpPr>
            <a:cxnSpLocks/>
          </p:cNvCxnSpPr>
          <p:nvPr userDrawn="1"/>
        </p:nvCxnSpPr>
        <p:spPr>
          <a:xfrm flipV="1">
            <a:off x="11031347" y="4545496"/>
            <a:ext cx="0" cy="2312504"/>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450C0AB6-9748-6CBD-93E7-334B0BA5ABEA}"/>
              </a:ext>
            </a:extLst>
          </p:cNvPr>
          <p:cNvSpPr>
            <a:spLocks noGrp="1"/>
          </p:cNvSpPr>
          <p:nvPr>
            <p:ph type="ctrTitle"/>
          </p:nvPr>
        </p:nvSpPr>
        <p:spPr>
          <a:xfrm>
            <a:off x="356616" y="850392"/>
            <a:ext cx="11347704" cy="1298448"/>
          </a:xfrm>
        </p:spPr>
        <p:txBody>
          <a:bodyPr anchor="ctr">
            <a:noAutofit/>
          </a:bodyPr>
          <a:lstStyle>
            <a:lvl1pPr algn="l">
              <a:defRPr sz="13800" cap="all" baseline="0"/>
            </a:lvl1pPr>
          </a:lstStyle>
          <a:p>
            <a:r>
              <a:rPr lang="en-US"/>
              <a:t>Click to edit Master title style</a:t>
            </a:r>
            <a:endParaRPr lang="en-US" dirty="0"/>
          </a:p>
        </p:txBody>
      </p:sp>
      <p:sp>
        <p:nvSpPr>
          <p:cNvPr id="8" name="Text Placeholder 10">
            <a:extLst>
              <a:ext uri="{FF2B5EF4-FFF2-40B4-BE49-F238E27FC236}">
                <a16:creationId xmlns:a16="http://schemas.microsoft.com/office/drawing/2014/main" id="{C2259711-7EFE-2148-F50E-25FD01E3263B}"/>
              </a:ext>
            </a:extLst>
          </p:cNvPr>
          <p:cNvSpPr>
            <a:spLocks noGrp="1"/>
          </p:cNvSpPr>
          <p:nvPr>
            <p:ph type="body" sz="quarter" idx="11" hasCustomPrompt="1"/>
          </p:nvPr>
        </p:nvSpPr>
        <p:spPr>
          <a:xfrm>
            <a:off x="357188" y="2432304"/>
            <a:ext cx="5738812" cy="1298448"/>
          </a:xfrm>
        </p:spPr>
        <p:txBody>
          <a:bodyPr anchor="ctr"/>
          <a:lstStyle>
            <a:lvl1pPr marL="0" indent="0">
              <a:buNone/>
              <a:defRPr sz="13800" b="1" i="1" cap="all" baseline="0">
                <a:solidFill>
                  <a:schemeClr val="tx1">
                    <a:lumMod val="75000"/>
                    <a:lumOff val="25000"/>
                  </a:schemeClr>
                </a:solidFill>
                <a:latin typeface="+mj-lt"/>
              </a:defRPr>
            </a:lvl1pPr>
          </a:lstStyle>
          <a:p>
            <a:pPr lvl="0"/>
            <a:r>
              <a:rPr lang="en-US" dirty="0"/>
              <a:t>Title</a:t>
            </a:r>
          </a:p>
        </p:txBody>
      </p:sp>
      <p:sp>
        <p:nvSpPr>
          <p:cNvPr id="9" name="Subtitle 2">
            <a:extLst>
              <a:ext uri="{FF2B5EF4-FFF2-40B4-BE49-F238E27FC236}">
                <a16:creationId xmlns:a16="http://schemas.microsoft.com/office/drawing/2014/main" id="{DA4EDA27-F4C5-CD0B-F971-E7FD300C4821}"/>
              </a:ext>
            </a:extLst>
          </p:cNvPr>
          <p:cNvSpPr>
            <a:spLocks noGrp="1"/>
          </p:cNvSpPr>
          <p:nvPr>
            <p:ph type="subTitle" idx="1"/>
          </p:nvPr>
        </p:nvSpPr>
        <p:spPr>
          <a:xfrm>
            <a:off x="356616" y="5138928"/>
            <a:ext cx="7123176" cy="61264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Picture Placeholder 8">
            <a:extLst>
              <a:ext uri="{FF2B5EF4-FFF2-40B4-BE49-F238E27FC236}">
                <a16:creationId xmlns:a16="http://schemas.microsoft.com/office/drawing/2014/main" id="{EAAF858D-31E9-7D8F-B203-45B2703EC37D}"/>
              </a:ext>
            </a:extLst>
          </p:cNvPr>
          <p:cNvSpPr>
            <a:spLocks noGrp="1"/>
          </p:cNvSpPr>
          <p:nvPr>
            <p:ph type="pic" sz="quarter" idx="10"/>
          </p:nvPr>
        </p:nvSpPr>
        <p:spPr>
          <a:xfrm>
            <a:off x="8686800" y="2286000"/>
            <a:ext cx="1993392" cy="3163824"/>
          </a:xfrm>
          <a:solidFill>
            <a:schemeClr val="bg2"/>
          </a:solidFill>
        </p:spPr>
        <p:txBody>
          <a:bodyPr anchor="ctr"/>
          <a:lstStyle>
            <a:lvl1pPr marL="0" indent="0" algn="ctr">
              <a:buNone/>
              <a:defRPr sz="1000">
                <a:solidFill>
                  <a:schemeClr val="tx1">
                    <a:lumMod val="75000"/>
                    <a:lumOff val="2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4034626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C8054-F9DF-2FE3-0142-D48931912FF6}"/>
              </a:ext>
            </a:extLst>
          </p:cNvPr>
          <p:cNvSpPr>
            <a:spLocks noGrp="1"/>
          </p:cNvSpPr>
          <p:nvPr>
            <p:ph type="title"/>
          </p:nvPr>
        </p:nvSpPr>
        <p:spPr>
          <a:xfrm>
            <a:off x="640080" y="457200"/>
            <a:ext cx="10936224" cy="132556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0C55DDE-FFCC-5750-83A9-F88E2F74A1BC}"/>
              </a:ext>
            </a:extLst>
          </p:cNvPr>
          <p:cNvSpPr>
            <a:spLocks noGrp="1"/>
          </p:cNvSpPr>
          <p:nvPr>
            <p:ph idx="1"/>
          </p:nvPr>
        </p:nvSpPr>
        <p:spPr>
          <a:xfrm>
            <a:off x="969264" y="1947672"/>
            <a:ext cx="10296144" cy="43708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BDA0D14-310A-2EDC-99A1-FCFA29C787ED}"/>
              </a:ext>
            </a:extLst>
          </p:cNvPr>
          <p:cNvSpPr>
            <a:spLocks noGrp="1"/>
          </p:cNvSpPr>
          <p:nvPr>
            <p:ph type="ftr" sz="quarter" idx="11"/>
          </p:nvPr>
        </p:nvSpPr>
        <p:spPr>
          <a:xfrm rot="16200000">
            <a:off x="-531091" y="983633"/>
            <a:ext cx="1728216" cy="283464"/>
          </a:xfrm>
          <a:prstGeom prst="rect">
            <a:avLst/>
          </a:prstGeom>
        </p:spPr>
        <p:txBody>
          <a:bodyPr/>
          <a:lstStyle/>
          <a:p>
            <a:r>
              <a:rPr lang="en-US" dirty="0"/>
              <a:t>Presentation title</a:t>
            </a:r>
          </a:p>
        </p:txBody>
      </p:sp>
      <p:sp>
        <p:nvSpPr>
          <p:cNvPr id="6" name="Slide Number Placeholder 5">
            <a:extLst>
              <a:ext uri="{FF2B5EF4-FFF2-40B4-BE49-F238E27FC236}">
                <a16:creationId xmlns:a16="http://schemas.microsoft.com/office/drawing/2014/main" id="{5653FDCA-382D-537C-5751-191D136E9D17}"/>
              </a:ext>
            </a:extLst>
          </p:cNvPr>
          <p:cNvSpPr>
            <a:spLocks noGrp="1"/>
          </p:cNvSpPr>
          <p:nvPr>
            <p:ph type="sldNum" sz="quarter" idx="12"/>
          </p:nvPr>
        </p:nvSpPr>
        <p:spPr/>
        <p:txBody>
          <a:bodyPr/>
          <a:lstStyle/>
          <a:p>
            <a:fld id="{BC0F0449-EF10-3E4D-894D-3DE10CF4206D}" type="slidenum">
              <a:rPr lang="en-US" smtClean="0"/>
              <a:t>‹#›</a:t>
            </a:fld>
            <a:endParaRPr lang="en-US" dirty="0"/>
          </a:p>
        </p:txBody>
      </p:sp>
    </p:spTree>
    <p:extLst>
      <p:ext uri="{BB962C8B-B14F-4D97-AF65-F5344CB8AC3E}">
        <p14:creationId xmlns:p14="http://schemas.microsoft.com/office/powerpoint/2010/main" val="37980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50C0AB6-9748-6CBD-93E7-334B0BA5ABEA}"/>
              </a:ext>
            </a:extLst>
          </p:cNvPr>
          <p:cNvSpPr>
            <a:spLocks noGrp="1"/>
          </p:cNvSpPr>
          <p:nvPr>
            <p:ph type="ctrTitle"/>
          </p:nvPr>
        </p:nvSpPr>
        <p:spPr>
          <a:xfrm>
            <a:off x="1014984" y="932688"/>
            <a:ext cx="10552176" cy="4764024"/>
          </a:xfrm>
        </p:spPr>
        <p:txBody>
          <a:bodyPr anchor="ctr">
            <a:noAutofit/>
          </a:bodyPr>
          <a:lstStyle>
            <a:lvl1pPr algn="ctr">
              <a:defRPr sz="8200" cap="none" baseline="0"/>
            </a:lvl1pPr>
          </a:lstStyle>
          <a:p>
            <a:r>
              <a:rPr lang="en-US"/>
              <a:t>Click to edit Master title style</a:t>
            </a:r>
            <a:endParaRPr lang="en-US" dirty="0"/>
          </a:p>
        </p:txBody>
      </p:sp>
      <p:sp>
        <p:nvSpPr>
          <p:cNvPr id="9" name="Subtitle 2">
            <a:extLst>
              <a:ext uri="{FF2B5EF4-FFF2-40B4-BE49-F238E27FC236}">
                <a16:creationId xmlns:a16="http://schemas.microsoft.com/office/drawing/2014/main" id="{DA4EDA27-F4C5-CD0B-F971-E7FD300C4821}"/>
              </a:ext>
            </a:extLst>
          </p:cNvPr>
          <p:cNvSpPr>
            <a:spLocks noGrp="1"/>
          </p:cNvSpPr>
          <p:nvPr>
            <p:ph type="subTitle" idx="1"/>
          </p:nvPr>
        </p:nvSpPr>
        <p:spPr>
          <a:xfrm>
            <a:off x="6693408" y="5788152"/>
            <a:ext cx="2578608" cy="61264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2" name="Straight Connector 1">
            <a:extLst>
              <a:ext uri="{FF2B5EF4-FFF2-40B4-BE49-F238E27FC236}">
                <a16:creationId xmlns:a16="http://schemas.microsoft.com/office/drawing/2014/main" id="{4B215B41-53EF-7995-A29E-CF60C8A56CEF}"/>
              </a:ext>
            </a:extLst>
          </p:cNvPr>
          <p:cNvCxnSpPr>
            <a:cxnSpLocks/>
          </p:cNvCxnSpPr>
          <p:nvPr userDrawn="1"/>
        </p:nvCxnSpPr>
        <p:spPr>
          <a:xfrm>
            <a:off x="0" y="6009861"/>
            <a:ext cx="6446922"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6BE9C915-8D4C-5E75-F776-9CD4D8D7E53B}"/>
              </a:ext>
            </a:extLst>
          </p:cNvPr>
          <p:cNvSpPr>
            <a:spLocks noGrp="1"/>
          </p:cNvSpPr>
          <p:nvPr>
            <p:ph type="body" sz="quarter" idx="10" hasCustomPrompt="1"/>
          </p:nvPr>
        </p:nvSpPr>
        <p:spPr>
          <a:xfrm>
            <a:off x="0" y="-1143000"/>
            <a:ext cx="2752344" cy="2551176"/>
          </a:xfrm>
        </p:spPr>
        <p:txBody>
          <a:bodyPr/>
          <a:lstStyle>
            <a:lvl1pPr marL="0" indent="0" algn="ctr">
              <a:buNone/>
              <a:defRPr sz="40000" b="1">
                <a:solidFill>
                  <a:schemeClr val="accent2">
                    <a:lumMod val="40000"/>
                    <a:lumOff val="60000"/>
                  </a:schemeClr>
                </a:solidFill>
                <a:latin typeface="+mj-lt"/>
              </a:defRPr>
            </a:lvl1pPr>
          </a:lstStyle>
          <a:p>
            <a:pPr lvl="0"/>
            <a:r>
              <a:rPr lang="en-US" dirty="0"/>
              <a:t>“</a:t>
            </a:r>
          </a:p>
        </p:txBody>
      </p:sp>
      <p:sp>
        <p:nvSpPr>
          <p:cNvPr id="6" name="Text Placeholder 3">
            <a:extLst>
              <a:ext uri="{FF2B5EF4-FFF2-40B4-BE49-F238E27FC236}">
                <a16:creationId xmlns:a16="http://schemas.microsoft.com/office/drawing/2014/main" id="{E095A89F-EF79-78DD-BEDC-74C21F5D538D}"/>
              </a:ext>
            </a:extLst>
          </p:cNvPr>
          <p:cNvSpPr>
            <a:spLocks noGrp="1"/>
          </p:cNvSpPr>
          <p:nvPr>
            <p:ph type="body" sz="quarter" idx="11" hasCustomPrompt="1"/>
          </p:nvPr>
        </p:nvSpPr>
        <p:spPr>
          <a:xfrm>
            <a:off x="9491472" y="4745736"/>
            <a:ext cx="2752344" cy="2551176"/>
          </a:xfrm>
        </p:spPr>
        <p:txBody>
          <a:bodyPr/>
          <a:lstStyle>
            <a:lvl1pPr marL="0" indent="0" algn="ctr">
              <a:buNone/>
              <a:defRPr sz="40000" b="1">
                <a:solidFill>
                  <a:schemeClr val="accent2">
                    <a:lumMod val="40000"/>
                    <a:lumOff val="60000"/>
                  </a:schemeClr>
                </a:solidFill>
                <a:latin typeface="+mj-lt"/>
              </a:defRPr>
            </a:lvl1pPr>
          </a:lstStyle>
          <a:p>
            <a:pPr lvl="0"/>
            <a:r>
              <a:rPr lang="en-US" dirty="0"/>
              <a:t>”</a:t>
            </a:r>
          </a:p>
        </p:txBody>
      </p:sp>
    </p:spTree>
    <p:extLst>
      <p:ext uri="{BB962C8B-B14F-4D97-AF65-F5344CB8AC3E}">
        <p14:creationId xmlns:p14="http://schemas.microsoft.com/office/powerpoint/2010/main" val="833715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54DD8-0FD2-091E-4A43-D5285DD8A4F0}"/>
              </a:ext>
            </a:extLst>
          </p:cNvPr>
          <p:cNvSpPr>
            <a:spLocks noGrp="1"/>
          </p:cNvSpPr>
          <p:nvPr>
            <p:ph type="title"/>
          </p:nvPr>
        </p:nvSpPr>
        <p:spPr>
          <a:xfrm>
            <a:off x="640080" y="457200"/>
            <a:ext cx="10936224" cy="1298448"/>
          </a:xfrm>
        </p:spPr>
        <p:txBody>
          <a:bodyPr/>
          <a:lstStyle/>
          <a:p>
            <a:r>
              <a:rPr lang="en-US"/>
              <a:t>Click to edit Master title style</a:t>
            </a:r>
          </a:p>
        </p:txBody>
      </p:sp>
      <p:sp>
        <p:nvSpPr>
          <p:cNvPr id="5" name="Rectangle 4">
            <a:extLst>
              <a:ext uri="{FF2B5EF4-FFF2-40B4-BE49-F238E27FC236}">
                <a16:creationId xmlns:a16="http://schemas.microsoft.com/office/drawing/2014/main" id="{6AC009C9-3824-FABC-07B9-A4C9BC63627A}"/>
              </a:ext>
            </a:extLst>
          </p:cNvPr>
          <p:cNvSpPr/>
          <p:nvPr userDrawn="1"/>
        </p:nvSpPr>
        <p:spPr>
          <a:xfrm>
            <a:off x="976788" y="1933921"/>
            <a:ext cx="1959429" cy="4933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6" name="Rectangle 5">
            <a:extLst>
              <a:ext uri="{FF2B5EF4-FFF2-40B4-BE49-F238E27FC236}">
                <a16:creationId xmlns:a16="http://schemas.microsoft.com/office/drawing/2014/main" id="{E21023D4-A9ED-002F-0B45-019DB4997807}"/>
              </a:ext>
            </a:extLst>
          </p:cNvPr>
          <p:cNvSpPr/>
          <p:nvPr userDrawn="1"/>
        </p:nvSpPr>
        <p:spPr>
          <a:xfrm>
            <a:off x="6394674" y="1933921"/>
            <a:ext cx="1959429" cy="4933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cxnSp>
        <p:nvCxnSpPr>
          <p:cNvPr id="7" name="Straight Connector 6">
            <a:extLst>
              <a:ext uri="{FF2B5EF4-FFF2-40B4-BE49-F238E27FC236}">
                <a16:creationId xmlns:a16="http://schemas.microsoft.com/office/drawing/2014/main" id="{FD2C298F-D572-B084-FEE9-B3E572860979}"/>
              </a:ext>
            </a:extLst>
          </p:cNvPr>
          <p:cNvCxnSpPr>
            <a:cxnSpLocks/>
          </p:cNvCxnSpPr>
          <p:nvPr userDrawn="1"/>
        </p:nvCxnSpPr>
        <p:spPr>
          <a:xfrm>
            <a:off x="3078820" y="2982133"/>
            <a:ext cx="2948940"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B1AC3B6-A5EE-CC6F-3D11-437B77131B2E}"/>
              </a:ext>
            </a:extLst>
          </p:cNvPr>
          <p:cNvCxnSpPr>
            <a:cxnSpLocks/>
          </p:cNvCxnSpPr>
          <p:nvPr userDrawn="1"/>
        </p:nvCxnSpPr>
        <p:spPr>
          <a:xfrm>
            <a:off x="3068653" y="5567880"/>
            <a:ext cx="2948940"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60AF34A-9EAC-D22C-71D6-89C99B36221A}"/>
              </a:ext>
            </a:extLst>
          </p:cNvPr>
          <p:cNvCxnSpPr>
            <a:cxnSpLocks/>
          </p:cNvCxnSpPr>
          <p:nvPr userDrawn="1"/>
        </p:nvCxnSpPr>
        <p:spPr>
          <a:xfrm>
            <a:off x="8461423" y="2982133"/>
            <a:ext cx="2948940"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90D898-E343-5199-7EA3-0DE4BD9767D8}"/>
              </a:ext>
            </a:extLst>
          </p:cNvPr>
          <p:cNvCxnSpPr>
            <a:cxnSpLocks/>
          </p:cNvCxnSpPr>
          <p:nvPr userDrawn="1"/>
        </p:nvCxnSpPr>
        <p:spPr>
          <a:xfrm>
            <a:off x="8461423" y="5566074"/>
            <a:ext cx="2948940"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12" name="Picture Placeholder 11">
            <a:extLst>
              <a:ext uri="{FF2B5EF4-FFF2-40B4-BE49-F238E27FC236}">
                <a16:creationId xmlns:a16="http://schemas.microsoft.com/office/drawing/2014/main" id="{C00B5647-2B6E-CFB8-05E2-D6D583A82607}"/>
              </a:ext>
            </a:extLst>
          </p:cNvPr>
          <p:cNvSpPr>
            <a:spLocks noGrp="1"/>
          </p:cNvSpPr>
          <p:nvPr>
            <p:ph type="pic" sz="quarter" idx="12"/>
          </p:nvPr>
        </p:nvSpPr>
        <p:spPr>
          <a:xfrm>
            <a:off x="1984248" y="2157984"/>
            <a:ext cx="1207008" cy="1709928"/>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3" name="Picture Placeholder 11">
            <a:extLst>
              <a:ext uri="{FF2B5EF4-FFF2-40B4-BE49-F238E27FC236}">
                <a16:creationId xmlns:a16="http://schemas.microsoft.com/office/drawing/2014/main" id="{3909E6A2-2DD4-4F22-956D-1B5E586C4934}"/>
              </a:ext>
            </a:extLst>
          </p:cNvPr>
          <p:cNvSpPr>
            <a:spLocks noGrp="1"/>
          </p:cNvSpPr>
          <p:nvPr>
            <p:ph type="pic" sz="quarter" idx="13"/>
          </p:nvPr>
        </p:nvSpPr>
        <p:spPr>
          <a:xfrm>
            <a:off x="7379208" y="2157984"/>
            <a:ext cx="1207008" cy="1709928"/>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4" name="Picture Placeholder 11">
            <a:extLst>
              <a:ext uri="{FF2B5EF4-FFF2-40B4-BE49-F238E27FC236}">
                <a16:creationId xmlns:a16="http://schemas.microsoft.com/office/drawing/2014/main" id="{430630E9-C15D-F5DD-A03B-EEE67E761D46}"/>
              </a:ext>
            </a:extLst>
          </p:cNvPr>
          <p:cNvSpPr>
            <a:spLocks noGrp="1"/>
          </p:cNvSpPr>
          <p:nvPr>
            <p:ph type="pic" sz="quarter" idx="14"/>
          </p:nvPr>
        </p:nvSpPr>
        <p:spPr>
          <a:xfrm>
            <a:off x="1983643" y="4736592"/>
            <a:ext cx="1207008" cy="1709928"/>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5" name="Picture Placeholder 11">
            <a:extLst>
              <a:ext uri="{FF2B5EF4-FFF2-40B4-BE49-F238E27FC236}">
                <a16:creationId xmlns:a16="http://schemas.microsoft.com/office/drawing/2014/main" id="{693530D4-E207-8018-C54B-C19326257D3D}"/>
              </a:ext>
            </a:extLst>
          </p:cNvPr>
          <p:cNvSpPr>
            <a:spLocks noGrp="1"/>
          </p:cNvSpPr>
          <p:nvPr>
            <p:ph type="pic" sz="quarter" idx="15"/>
          </p:nvPr>
        </p:nvSpPr>
        <p:spPr>
          <a:xfrm>
            <a:off x="7378603" y="4736592"/>
            <a:ext cx="1207008" cy="1709928"/>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7" name="Text Placeholder 16">
            <a:extLst>
              <a:ext uri="{FF2B5EF4-FFF2-40B4-BE49-F238E27FC236}">
                <a16:creationId xmlns:a16="http://schemas.microsoft.com/office/drawing/2014/main" id="{EE0D0207-76F2-C0FA-F313-F5D2F82656CE}"/>
              </a:ext>
            </a:extLst>
          </p:cNvPr>
          <p:cNvSpPr>
            <a:spLocks noGrp="1"/>
          </p:cNvSpPr>
          <p:nvPr>
            <p:ph type="body" sz="quarter" idx="16"/>
          </p:nvPr>
        </p:nvSpPr>
        <p:spPr>
          <a:xfrm>
            <a:off x="3557016" y="2395728"/>
            <a:ext cx="2459736" cy="365760"/>
          </a:xfrm>
        </p:spPr>
        <p:txBody>
          <a:bodyPr lIns="109728" tIns="109728" rIns="109728" bIns="91440" anchor="ctr"/>
          <a:lstStyle>
            <a:lvl1pPr marL="0" indent="0">
              <a:lnSpc>
                <a:spcPct val="100000"/>
              </a:lnSpc>
              <a:spcBef>
                <a:spcPts val="0"/>
              </a:spcBef>
              <a:buNone/>
              <a:defRPr sz="1800" cap="all" spc="20" baseline="0"/>
            </a:lvl1pPr>
          </a:lstStyle>
          <a:p>
            <a:pPr lvl="0"/>
            <a:r>
              <a:rPr lang="en-US"/>
              <a:t>Click to edit Master text styles</a:t>
            </a:r>
          </a:p>
        </p:txBody>
      </p:sp>
      <p:sp>
        <p:nvSpPr>
          <p:cNvPr id="18" name="Text Placeholder 16">
            <a:extLst>
              <a:ext uri="{FF2B5EF4-FFF2-40B4-BE49-F238E27FC236}">
                <a16:creationId xmlns:a16="http://schemas.microsoft.com/office/drawing/2014/main" id="{94050553-7D63-5588-8C42-A3985DF2909F}"/>
              </a:ext>
            </a:extLst>
          </p:cNvPr>
          <p:cNvSpPr>
            <a:spLocks noGrp="1"/>
          </p:cNvSpPr>
          <p:nvPr>
            <p:ph type="body" sz="quarter" idx="17"/>
          </p:nvPr>
        </p:nvSpPr>
        <p:spPr>
          <a:xfrm>
            <a:off x="8951976" y="2395728"/>
            <a:ext cx="2459736" cy="365760"/>
          </a:xfrm>
        </p:spPr>
        <p:txBody>
          <a:bodyPr lIns="109728" tIns="109728" rIns="109728" bIns="91440" anchor="ctr"/>
          <a:lstStyle>
            <a:lvl1pPr marL="0" indent="0">
              <a:lnSpc>
                <a:spcPct val="100000"/>
              </a:lnSpc>
              <a:spcBef>
                <a:spcPts val="0"/>
              </a:spcBef>
              <a:buNone/>
              <a:defRPr sz="1800" cap="all" spc="20" baseline="0"/>
            </a:lvl1pPr>
          </a:lstStyle>
          <a:p>
            <a:pPr lvl="0"/>
            <a:r>
              <a:rPr lang="en-US"/>
              <a:t>Click to edit Master text styles</a:t>
            </a:r>
          </a:p>
        </p:txBody>
      </p:sp>
      <p:sp>
        <p:nvSpPr>
          <p:cNvPr id="19" name="Text Placeholder 16">
            <a:extLst>
              <a:ext uri="{FF2B5EF4-FFF2-40B4-BE49-F238E27FC236}">
                <a16:creationId xmlns:a16="http://schemas.microsoft.com/office/drawing/2014/main" id="{C83E3C83-61EE-7F38-6617-297F33FDFC80}"/>
              </a:ext>
            </a:extLst>
          </p:cNvPr>
          <p:cNvSpPr>
            <a:spLocks noGrp="1"/>
          </p:cNvSpPr>
          <p:nvPr>
            <p:ph type="body" sz="quarter" idx="18"/>
          </p:nvPr>
        </p:nvSpPr>
        <p:spPr>
          <a:xfrm>
            <a:off x="3557016" y="4983480"/>
            <a:ext cx="2459736" cy="365760"/>
          </a:xfrm>
        </p:spPr>
        <p:txBody>
          <a:bodyPr lIns="109728" tIns="109728" rIns="109728" bIns="91440" anchor="ctr"/>
          <a:lstStyle>
            <a:lvl1pPr marL="0" indent="0">
              <a:lnSpc>
                <a:spcPct val="100000"/>
              </a:lnSpc>
              <a:spcBef>
                <a:spcPts val="0"/>
              </a:spcBef>
              <a:buNone/>
              <a:defRPr sz="1800" cap="all" spc="20" baseline="0"/>
            </a:lvl1pPr>
          </a:lstStyle>
          <a:p>
            <a:pPr lvl="0"/>
            <a:r>
              <a:rPr lang="en-US"/>
              <a:t>Click to edit Master text styles</a:t>
            </a:r>
          </a:p>
        </p:txBody>
      </p:sp>
      <p:sp>
        <p:nvSpPr>
          <p:cNvPr id="20" name="Text Placeholder 16">
            <a:extLst>
              <a:ext uri="{FF2B5EF4-FFF2-40B4-BE49-F238E27FC236}">
                <a16:creationId xmlns:a16="http://schemas.microsoft.com/office/drawing/2014/main" id="{E4F0C230-CEF2-4829-F9D9-4A9D8CC18F3C}"/>
              </a:ext>
            </a:extLst>
          </p:cNvPr>
          <p:cNvSpPr>
            <a:spLocks noGrp="1"/>
          </p:cNvSpPr>
          <p:nvPr>
            <p:ph type="body" sz="quarter" idx="19"/>
          </p:nvPr>
        </p:nvSpPr>
        <p:spPr>
          <a:xfrm>
            <a:off x="8951976" y="4983480"/>
            <a:ext cx="2459736" cy="365760"/>
          </a:xfrm>
        </p:spPr>
        <p:txBody>
          <a:bodyPr lIns="109728" tIns="109728" rIns="109728" bIns="91440" anchor="ctr"/>
          <a:lstStyle>
            <a:lvl1pPr marL="0" indent="0">
              <a:lnSpc>
                <a:spcPct val="100000"/>
              </a:lnSpc>
              <a:spcBef>
                <a:spcPts val="0"/>
              </a:spcBef>
              <a:buNone/>
              <a:defRPr sz="1800" cap="all" spc="20" baseline="0"/>
            </a:lvl1pPr>
          </a:lstStyle>
          <a:p>
            <a:pPr lvl="0"/>
            <a:r>
              <a:rPr lang="en-US"/>
              <a:t>Click to edit Master text styles</a:t>
            </a:r>
          </a:p>
        </p:txBody>
      </p:sp>
      <p:sp>
        <p:nvSpPr>
          <p:cNvPr id="21" name="Text Placeholder 16">
            <a:extLst>
              <a:ext uri="{FF2B5EF4-FFF2-40B4-BE49-F238E27FC236}">
                <a16:creationId xmlns:a16="http://schemas.microsoft.com/office/drawing/2014/main" id="{3C4BFE65-A254-A1B2-2B09-5BB8085A3396}"/>
              </a:ext>
            </a:extLst>
          </p:cNvPr>
          <p:cNvSpPr>
            <a:spLocks noGrp="1"/>
          </p:cNvSpPr>
          <p:nvPr>
            <p:ph type="body" sz="quarter" idx="20"/>
          </p:nvPr>
        </p:nvSpPr>
        <p:spPr>
          <a:xfrm>
            <a:off x="3568337" y="2816352"/>
            <a:ext cx="1810512" cy="256032"/>
          </a:xfrm>
          <a:solidFill>
            <a:schemeClr val="accent1"/>
          </a:solidFill>
        </p:spPr>
        <p:txBody>
          <a:bodyPr lIns="109728" tIns="109728" rIns="109728" bIns="91440" anchor="ctr"/>
          <a:lstStyle>
            <a:lvl1pPr marL="0" indent="0">
              <a:lnSpc>
                <a:spcPct val="100000"/>
              </a:lnSpc>
              <a:spcBef>
                <a:spcPts val="0"/>
              </a:spcBef>
              <a:buNone/>
              <a:defRPr sz="1600" b="1" cap="none" spc="20" baseline="0">
                <a:solidFill>
                  <a:schemeClr val="accent2">
                    <a:lumMod val="50000"/>
                  </a:schemeClr>
                </a:solidFill>
                <a:latin typeface="+mj-lt"/>
              </a:defRPr>
            </a:lvl1pPr>
          </a:lstStyle>
          <a:p>
            <a:pPr lvl="0"/>
            <a:r>
              <a:rPr lang="en-US"/>
              <a:t>Click to edit Master text styles</a:t>
            </a:r>
          </a:p>
        </p:txBody>
      </p:sp>
      <p:sp>
        <p:nvSpPr>
          <p:cNvPr id="22" name="Text Placeholder 16">
            <a:extLst>
              <a:ext uri="{FF2B5EF4-FFF2-40B4-BE49-F238E27FC236}">
                <a16:creationId xmlns:a16="http://schemas.microsoft.com/office/drawing/2014/main" id="{F0885B50-26EE-88F4-89DB-7736CBB248FD}"/>
              </a:ext>
            </a:extLst>
          </p:cNvPr>
          <p:cNvSpPr>
            <a:spLocks noGrp="1"/>
          </p:cNvSpPr>
          <p:nvPr>
            <p:ph type="body" sz="quarter" idx="21"/>
          </p:nvPr>
        </p:nvSpPr>
        <p:spPr>
          <a:xfrm>
            <a:off x="8951976" y="2816352"/>
            <a:ext cx="1810512" cy="256032"/>
          </a:xfrm>
          <a:solidFill>
            <a:schemeClr val="accent1"/>
          </a:solidFill>
        </p:spPr>
        <p:txBody>
          <a:bodyPr lIns="109728" tIns="109728" rIns="109728" bIns="91440" anchor="ctr"/>
          <a:lstStyle>
            <a:lvl1pPr marL="0" indent="0">
              <a:lnSpc>
                <a:spcPct val="100000"/>
              </a:lnSpc>
              <a:spcBef>
                <a:spcPts val="0"/>
              </a:spcBef>
              <a:buNone/>
              <a:defRPr sz="1600" b="1" cap="none" spc="20" baseline="0">
                <a:solidFill>
                  <a:schemeClr val="accent2">
                    <a:lumMod val="50000"/>
                  </a:schemeClr>
                </a:solidFill>
                <a:latin typeface="+mj-lt"/>
              </a:defRPr>
            </a:lvl1pPr>
          </a:lstStyle>
          <a:p>
            <a:pPr lvl="0"/>
            <a:r>
              <a:rPr lang="en-US"/>
              <a:t>Click to edit Master text styles</a:t>
            </a:r>
          </a:p>
        </p:txBody>
      </p:sp>
      <p:sp>
        <p:nvSpPr>
          <p:cNvPr id="23" name="Text Placeholder 16">
            <a:extLst>
              <a:ext uri="{FF2B5EF4-FFF2-40B4-BE49-F238E27FC236}">
                <a16:creationId xmlns:a16="http://schemas.microsoft.com/office/drawing/2014/main" id="{31CC9E02-F419-645B-186B-D3FDF688BE3D}"/>
              </a:ext>
            </a:extLst>
          </p:cNvPr>
          <p:cNvSpPr>
            <a:spLocks noGrp="1"/>
          </p:cNvSpPr>
          <p:nvPr>
            <p:ph type="body" sz="quarter" idx="22"/>
          </p:nvPr>
        </p:nvSpPr>
        <p:spPr>
          <a:xfrm>
            <a:off x="3568337" y="5349240"/>
            <a:ext cx="1810512" cy="365760"/>
          </a:xfrm>
          <a:solidFill>
            <a:schemeClr val="accent1"/>
          </a:solidFill>
        </p:spPr>
        <p:txBody>
          <a:bodyPr lIns="109728" tIns="109728" rIns="109728" bIns="91440" anchor="ctr"/>
          <a:lstStyle>
            <a:lvl1pPr marL="0" indent="0">
              <a:lnSpc>
                <a:spcPct val="100000"/>
              </a:lnSpc>
              <a:spcBef>
                <a:spcPts val="0"/>
              </a:spcBef>
              <a:buNone/>
              <a:defRPr sz="1600" b="1" cap="none" spc="20" baseline="0">
                <a:solidFill>
                  <a:schemeClr val="accent2">
                    <a:lumMod val="50000"/>
                  </a:schemeClr>
                </a:solidFill>
                <a:latin typeface="+mj-lt"/>
              </a:defRPr>
            </a:lvl1pPr>
          </a:lstStyle>
          <a:p>
            <a:pPr lvl="0"/>
            <a:r>
              <a:rPr lang="en-US"/>
              <a:t>Click to edit Master text styles</a:t>
            </a:r>
          </a:p>
        </p:txBody>
      </p:sp>
      <p:sp>
        <p:nvSpPr>
          <p:cNvPr id="24" name="Text Placeholder 16">
            <a:extLst>
              <a:ext uri="{FF2B5EF4-FFF2-40B4-BE49-F238E27FC236}">
                <a16:creationId xmlns:a16="http://schemas.microsoft.com/office/drawing/2014/main" id="{D6BFA8DA-6AF0-61F1-45B2-1FDCC246E63A}"/>
              </a:ext>
            </a:extLst>
          </p:cNvPr>
          <p:cNvSpPr>
            <a:spLocks noGrp="1"/>
          </p:cNvSpPr>
          <p:nvPr>
            <p:ph type="body" sz="quarter" idx="23"/>
          </p:nvPr>
        </p:nvSpPr>
        <p:spPr>
          <a:xfrm>
            <a:off x="8951976" y="5349240"/>
            <a:ext cx="1810512" cy="365760"/>
          </a:xfrm>
          <a:solidFill>
            <a:schemeClr val="accent1"/>
          </a:solidFill>
        </p:spPr>
        <p:txBody>
          <a:bodyPr lIns="109728" tIns="109728" rIns="109728" bIns="91440" anchor="ctr"/>
          <a:lstStyle>
            <a:lvl1pPr marL="0" indent="0">
              <a:lnSpc>
                <a:spcPct val="100000"/>
              </a:lnSpc>
              <a:spcBef>
                <a:spcPts val="0"/>
              </a:spcBef>
              <a:buNone/>
              <a:defRPr sz="1600" b="1" cap="none" spc="20" baseline="0">
                <a:solidFill>
                  <a:schemeClr val="accent2">
                    <a:lumMod val="50000"/>
                  </a:schemeClr>
                </a:solidFill>
                <a:latin typeface="+mj-lt"/>
              </a:defRPr>
            </a:lvl1pPr>
          </a:lstStyle>
          <a:p>
            <a:pPr lvl="0"/>
            <a:r>
              <a:rPr lang="en-US"/>
              <a:t>Click to edit Master text styles</a:t>
            </a:r>
          </a:p>
        </p:txBody>
      </p:sp>
      <p:sp>
        <p:nvSpPr>
          <p:cNvPr id="25" name="Slide Number Placeholder 2">
            <a:extLst>
              <a:ext uri="{FF2B5EF4-FFF2-40B4-BE49-F238E27FC236}">
                <a16:creationId xmlns:a16="http://schemas.microsoft.com/office/drawing/2014/main" id="{7C7F2D53-0EE2-0959-BEDE-668007CB0939}"/>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26" name="Footer Placeholder 3">
            <a:extLst>
              <a:ext uri="{FF2B5EF4-FFF2-40B4-BE49-F238E27FC236}">
                <a16:creationId xmlns:a16="http://schemas.microsoft.com/office/drawing/2014/main" id="{0E7E5B21-86A3-5D02-E445-C1E9180469C2}"/>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spTree>
    <p:extLst>
      <p:ext uri="{BB962C8B-B14F-4D97-AF65-F5344CB8AC3E}">
        <p14:creationId xmlns:p14="http://schemas.microsoft.com/office/powerpoint/2010/main" val="1210266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99AD27-1F9E-2F81-1D38-74CDE4087F98}"/>
              </a:ext>
            </a:extLst>
          </p:cNvPr>
          <p:cNvSpPr/>
          <p:nvPr userDrawn="1"/>
        </p:nvSpPr>
        <p:spPr>
          <a:xfrm>
            <a:off x="0" y="2632933"/>
            <a:ext cx="12205251" cy="432183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2" name="Title 1">
            <a:extLst>
              <a:ext uri="{FF2B5EF4-FFF2-40B4-BE49-F238E27FC236}">
                <a16:creationId xmlns:a16="http://schemas.microsoft.com/office/drawing/2014/main" id="{D3154DD8-0FD2-091E-4A43-D5285DD8A4F0}"/>
              </a:ext>
            </a:extLst>
          </p:cNvPr>
          <p:cNvSpPr>
            <a:spLocks noGrp="1"/>
          </p:cNvSpPr>
          <p:nvPr>
            <p:ph type="title"/>
          </p:nvPr>
        </p:nvSpPr>
        <p:spPr>
          <a:xfrm>
            <a:off x="640080" y="457200"/>
            <a:ext cx="10936224" cy="1298448"/>
          </a:xfrm>
        </p:spPr>
        <p:txBody>
          <a:bodyPr/>
          <a:lstStyle/>
          <a:p>
            <a:r>
              <a:rPr lang="en-US"/>
              <a:t>Click to edit Master title style</a:t>
            </a:r>
          </a:p>
        </p:txBody>
      </p:sp>
      <p:sp>
        <p:nvSpPr>
          <p:cNvPr id="12" name="Picture Placeholder 11">
            <a:extLst>
              <a:ext uri="{FF2B5EF4-FFF2-40B4-BE49-F238E27FC236}">
                <a16:creationId xmlns:a16="http://schemas.microsoft.com/office/drawing/2014/main" id="{C00B5647-2B6E-CFB8-05E2-D6D583A82607}"/>
              </a:ext>
            </a:extLst>
          </p:cNvPr>
          <p:cNvSpPr>
            <a:spLocks noGrp="1"/>
          </p:cNvSpPr>
          <p:nvPr>
            <p:ph type="pic" sz="quarter" idx="12"/>
          </p:nvPr>
        </p:nvSpPr>
        <p:spPr>
          <a:xfrm>
            <a:off x="1069848" y="1947672"/>
            <a:ext cx="1609344" cy="1609344"/>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3" name="Picture Placeholder 11">
            <a:extLst>
              <a:ext uri="{FF2B5EF4-FFF2-40B4-BE49-F238E27FC236}">
                <a16:creationId xmlns:a16="http://schemas.microsoft.com/office/drawing/2014/main" id="{3909E6A2-2DD4-4F22-956D-1B5E586C4934}"/>
              </a:ext>
            </a:extLst>
          </p:cNvPr>
          <p:cNvSpPr>
            <a:spLocks noGrp="1"/>
          </p:cNvSpPr>
          <p:nvPr>
            <p:ph type="pic" sz="quarter" idx="13"/>
          </p:nvPr>
        </p:nvSpPr>
        <p:spPr>
          <a:xfrm>
            <a:off x="3877056" y="1947672"/>
            <a:ext cx="1609344" cy="1609344"/>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4" name="Picture Placeholder 11">
            <a:extLst>
              <a:ext uri="{FF2B5EF4-FFF2-40B4-BE49-F238E27FC236}">
                <a16:creationId xmlns:a16="http://schemas.microsoft.com/office/drawing/2014/main" id="{430630E9-C15D-F5DD-A03B-EEE67E761D46}"/>
              </a:ext>
            </a:extLst>
          </p:cNvPr>
          <p:cNvSpPr>
            <a:spLocks noGrp="1"/>
          </p:cNvSpPr>
          <p:nvPr>
            <p:ph type="pic" sz="quarter" idx="14"/>
          </p:nvPr>
        </p:nvSpPr>
        <p:spPr>
          <a:xfrm>
            <a:off x="6711696" y="1947672"/>
            <a:ext cx="1609344" cy="1609344"/>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5" name="Picture Placeholder 11">
            <a:extLst>
              <a:ext uri="{FF2B5EF4-FFF2-40B4-BE49-F238E27FC236}">
                <a16:creationId xmlns:a16="http://schemas.microsoft.com/office/drawing/2014/main" id="{693530D4-E207-8018-C54B-C19326257D3D}"/>
              </a:ext>
            </a:extLst>
          </p:cNvPr>
          <p:cNvSpPr>
            <a:spLocks noGrp="1"/>
          </p:cNvSpPr>
          <p:nvPr>
            <p:ph type="pic" sz="quarter" idx="15"/>
          </p:nvPr>
        </p:nvSpPr>
        <p:spPr>
          <a:xfrm>
            <a:off x="9491472" y="1947672"/>
            <a:ext cx="1609344" cy="1609344"/>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7" name="Text Placeholder 16">
            <a:extLst>
              <a:ext uri="{FF2B5EF4-FFF2-40B4-BE49-F238E27FC236}">
                <a16:creationId xmlns:a16="http://schemas.microsoft.com/office/drawing/2014/main" id="{EE0D0207-76F2-C0FA-F313-F5D2F82656CE}"/>
              </a:ext>
            </a:extLst>
          </p:cNvPr>
          <p:cNvSpPr>
            <a:spLocks noGrp="1"/>
          </p:cNvSpPr>
          <p:nvPr>
            <p:ph type="body" sz="quarter" idx="16"/>
          </p:nvPr>
        </p:nvSpPr>
        <p:spPr>
          <a:xfrm>
            <a:off x="941832" y="3593592"/>
            <a:ext cx="1901952" cy="347472"/>
          </a:xfrm>
        </p:spPr>
        <p:txBody>
          <a:bodyPr anchor="ctr"/>
          <a:lstStyle>
            <a:lvl1pPr marL="0" indent="0">
              <a:lnSpc>
                <a:spcPct val="100000"/>
              </a:lnSpc>
              <a:buNone/>
              <a:defRPr sz="1400" cap="all" spc="20" baseline="0"/>
            </a:lvl1pPr>
          </a:lstStyle>
          <a:p>
            <a:pPr lvl="0"/>
            <a:r>
              <a:rPr lang="en-US"/>
              <a:t>Click to edit Master text styles</a:t>
            </a:r>
          </a:p>
        </p:txBody>
      </p:sp>
      <p:sp>
        <p:nvSpPr>
          <p:cNvPr id="18" name="Text Placeholder 16">
            <a:extLst>
              <a:ext uri="{FF2B5EF4-FFF2-40B4-BE49-F238E27FC236}">
                <a16:creationId xmlns:a16="http://schemas.microsoft.com/office/drawing/2014/main" id="{94050553-7D63-5588-8C42-A3985DF2909F}"/>
              </a:ext>
            </a:extLst>
          </p:cNvPr>
          <p:cNvSpPr>
            <a:spLocks noGrp="1"/>
          </p:cNvSpPr>
          <p:nvPr>
            <p:ph type="body" sz="quarter" idx="17"/>
          </p:nvPr>
        </p:nvSpPr>
        <p:spPr>
          <a:xfrm>
            <a:off x="3758184" y="3593592"/>
            <a:ext cx="1901952" cy="347472"/>
          </a:xfrm>
        </p:spPr>
        <p:txBody>
          <a:bodyPr anchor="ctr"/>
          <a:lstStyle>
            <a:lvl1pPr marL="0" indent="0">
              <a:lnSpc>
                <a:spcPct val="100000"/>
              </a:lnSpc>
              <a:buNone/>
              <a:defRPr sz="1400" cap="all" spc="20" baseline="0"/>
            </a:lvl1pPr>
          </a:lstStyle>
          <a:p>
            <a:pPr lvl="0"/>
            <a:r>
              <a:rPr lang="en-US"/>
              <a:t>Click to edit Master text styles</a:t>
            </a:r>
          </a:p>
        </p:txBody>
      </p:sp>
      <p:sp>
        <p:nvSpPr>
          <p:cNvPr id="19" name="Text Placeholder 16">
            <a:extLst>
              <a:ext uri="{FF2B5EF4-FFF2-40B4-BE49-F238E27FC236}">
                <a16:creationId xmlns:a16="http://schemas.microsoft.com/office/drawing/2014/main" id="{C83E3C83-61EE-7F38-6617-297F33FDFC80}"/>
              </a:ext>
            </a:extLst>
          </p:cNvPr>
          <p:cNvSpPr>
            <a:spLocks noGrp="1"/>
          </p:cNvSpPr>
          <p:nvPr>
            <p:ph type="body" sz="quarter" idx="18"/>
          </p:nvPr>
        </p:nvSpPr>
        <p:spPr>
          <a:xfrm>
            <a:off x="6583680" y="3593592"/>
            <a:ext cx="1901952" cy="347472"/>
          </a:xfrm>
        </p:spPr>
        <p:txBody>
          <a:bodyPr anchor="ctr"/>
          <a:lstStyle>
            <a:lvl1pPr marL="0" indent="0">
              <a:lnSpc>
                <a:spcPct val="100000"/>
              </a:lnSpc>
              <a:buNone/>
              <a:defRPr sz="1400" cap="all" spc="20" baseline="0"/>
            </a:lvl1pPr>
          </a:lstStyle>
          <a:p>
            <a:pPr lvl="0"/>
            <a:r>
              <a:rPr lang="en-US"/>
              <a:t>Click to edit Master text styles</a:t>
            </a:r>
          </a:p>
        </p:txBody>
      </p:sp>
      <p:sp>
        <p:nvSpPr>
          <p:cNvPr id="20" name="Text Placeholder 16">
            <a:extLst>
              <a:ext uri="{FF2B5EF4-FFF2-40B4-BE49-F238E27FC236}">
                <a16:creationId xmlns:a16="http://schemas.microsoft.com/office/drawing/2014/main" id="{E4F0C230-CEF2-4829-F9D9-4A9D8CC18F3C}"/>
              </a:ext>
            </a:extLst>
          </p:cNvPr>
          <p:cNvSpPr>
            <a:spLocks noGrp="1"/>
          </p:cNvSpPr>
          <p:nvPr>
            <p:ph type="body" sz="quarter" idx="19"/>
          </p:nvPr>
        </p:nvSpPr>
        <p:spPr>
          <a:xfrm>
            <a:off x="9372600" y="3593592"/>
            <a:ext cx="1901952" cy="347472"/>
          </a:xfrm>
        </p:spPr>
        <p:txBody>
          <a:bodyPr anchor="ctr"/>
          <a:lstStyle>
            <a:lvl1pPr marL="0" indent="0">
              <a:lnSpc>
                <a:spcPct val="100000"/>
              </a:lnSpc>
              <a:buNone/>
              <a:defRPr sz="1400" cap="all" spc="20" baseline="0"/>
            </a:lvl1pPr>
          </a:lstStyle>
          <a:p>
            <a:pPr lvl="0"/>
            <a:r>
              <a:rPr lang="en-US"/>
              <a:t>Click to edit Master text styles</a:t>
            </a:r>
          </a:p>
        </p:txBody>
      </p:sp>
      <p:sp>
        <p:nvSpPr>
          <p:cNvPr id="21" name="Text Placeholder 16">
            <a:extLst>
              <a:ext uri="{FF2B5EF4-FFF2-40B4-BE49-F238E27FC236}">
                <a16:creationId xmlns:a16="http://schemas.microsoft.com/office/drawing/2014/main" id="{3C4BFE65-A254-A1B2-2B09-5BB8085A3396}"/>
              </a:ext>
            </a:extLst>
          </p:cNvPr>
          <p:cNvSpPr>
            <a:spLocks noGrp="1"/>
          </p:cNvSpPr>
          <p:nvPr>
            <p:ph type="body" sz="quarter" idx="20"/>
          </p:nvPr>
        </p:nvSpPr>
        <p:spPr>
          <a:xfrm>
            <a:off x="941832" y="3904488"/>
            <a:ext cx="1901952" cy="182880"/>
          </a:xfrm>
          <a:noFill/>
        </p:spPr>
        <p:txBody>
          <a:bodyPr anchor="ctr"/>
          <a:lstStyle>
            <a:lvl1pPr marL="0" indent="0">
              <a:lnSpc>
                <a:spcPct val="100000"/>
              </a:lnSpc>
              <a:buNone/>
              <a:defRPr sz="1400" b="1" cap="none" spc="20" baseline="0">
                <a:solidFill>
                  <a:schemeClr val="accent2">
                    <a:lumMod val="50000"/>
                  </a:schemeClr>
                </a:solidFill>
                <a:latin typeface="+mj-lt"/>
              </a:defRPr>
            </a:lvl1pPr>
          </a:lstStyle>
          <a:p>
            <a:pPr lvl="0"/>
            <a:r>
              <a:rPr lang="en-US"/>
              <a:t>Click to edit Master text styles</a:t>
            </a:r>
          </a:p>
        </p:txBody>
      </p:sp>
      <p:sp>
        <p:nvSpPr>
          <p:cNvPr id="22" name="Text Placeholder 16">
            <a:extLst>
              <a:ext uri="{FF2B5EF4-FFF2-40B4-BE49-F238E27FC236}">
                <a16:creationId xmlns:a16="http://schemas.microsoft.com/office/drawing/2014/main" id="{F0885B50-26EE-88F4-89DB-7736CBB248FD}"/>
              </a:ext>
            </a:extLst>
          </p:cNvPr>
          <p:cNvSpPr>
            <a:spLocks noGrp="1"/>
          </p:cNvSpPr>
          <p:nvPr>
            <p:ph type="body" sz="quarter" idx="21"/>
          </p:nvPr>
        </p:nvSpPr>
        <p:spPr>
          <a:xfrm>
            <a:off x="3758184" y="3904488"/>
            <a:ext cx="1901952" cy="182880"/>
          </a:xfrm>
          <a:noFill/>
        </p:spPr>
        <p:txBody>
          <a:bodyPr anchor="ctr"/>
          <a:lstStyle>
            <a:lvl1pPr marL="0" indent="0">
              <a:lnSpc>
                <a:spcPct val="100000"/>
              </a:lnSpc>
              <a:buNone/>
              <a:defRPr sz="1400" b="1" cap="none" spc="20" baseline="0">
                <a:solidFill>
                  <a:schemeClr val="accent2">
                    <a:lumMod val="50000"/>
                  </a:schemeClr>
                </a:solidFill>
                <a:latin typeface="+mj-lt"/>
              </a:defRPr>
            </a:lvl1pPr>
          </a:lstStyle>
          <a:p>
            <a:pPr lvl="0"/>
            <a:r>
              <a:rPr lang="en-US"/>
              <a:t>Click to edit Master text styles</a:t>
            </a:r>
          </a:p>
        </p:txBody>
      </p:sp>
      <p:sp>
        <p:nvSpPr>
          <p:cNvPr id="23" name="Text Placeholder 16">
            <a:extLst>
              <a:ext uri="{FF2B5EF4-FFF2-40B4-BE49-F238E27FC236}">
                <a16:creationId xmlns:a16="http://schemas.microsoft.com/office/drawing/2014/main" id="{31CC9E02-F419-645B-186B-D3FDF688BE3D}"/>
              </a:ext>
            </a:extLst>
          </p:cNvPr>
          <p:cNvSpPr>
            <a:spLocks noGrp="1"/>
          </p:cNvSpPr>
          <p:nvPr>
            <p:ph type="body" sz="quarter" idx="22"/>
          </p:nvPr>
        </p:nvSpPr>
        <p:spPr>
          <a:xfrm>
            <a:off x="6583680" y="3904488"/>
            <a:ext cx="1901952" cy="182880"/>
          </a:xfrm>
          <a:noFill/>
        </p:spPr>
        <p:txBody>
          <a:bodyPr anchor="ctr"/>
          <a:lstStyle>
            <a:lvl1pPr marL="0" indent="0">
              <a:lnSpc>
                <a:spcPct val="100000"/>
              </a:lnSpc>
              <a:buNone/>
              <a:defRPr sz="1400" b="1" cap="none" spc="20" baseline="0">
                <a:solidFill>
                  <a:schemeClr val="accent2">
                    <a:lumMod val="50000"/>
                  </a:schemeClr>
                </a:solidFill>
                <a:latin typeface="+mj-lt"/>
              </a:defRPr>
            </a:lvl1pPr>
          </a:lstStyle>
          <a:p>
            <a:pPr lvl="0"/>
            <a:r>
              <a:rPr lang="en-US"/>
              <a:t>Click to edit Master text styles</a:t>
            </a:r>
          </a:p>
        </p:txBody>
      </p:sp>
      <p:sp>
        <p:nvSpPr>
          <p:cNvPr id="24" name="Text Placeholder 16">
            <a:extLst>
              <a:ext uri="{FF2B5EF4-FFF2-40B4-BE49-F238E27FC236}">
                <a16:creationId xmlns:a16="http://schemas.microsoft.com/office/drawing/2014/main" id="{D6BFA8DA-6AF0-61F1-45B2-1FDCC246E63A}"/>
              </a:ext>
            </a:extLst>
          </p:cNvPr>
          <p:cNvSpPr>
            <a:spLocks noGrp="1"/>
          </p:cNvSpPr>
          <p:nvPr>
            <p:ph type="body" sz="quarter" idx="23"/>
          </p:nvPr>
        </p:nvSpPr>
        <p:spPr>
          <a:xfrm>
            <a:off x="9372600" y="3904488"/>
            <a:ext cx="1901952" cy="182880"/>
          </a:xfrm>
          <a:noFill/>
        </p:spPr>
        <p:txBody>
          <a:bodyPr anchor="ctr"/>
          <a:lstStyle>
            <a:lvl1pPr marL="0" indent="0">
              <a:lnSpc>
                <a:spcPct val="100000"/>
              </a:lnSpc>
              <a:buNone/>
              <a:defRPr sz="1400" b="1" cap="none" spc="20" baseline="0">
                <a:solidFill>
                  <a:schemeClr val="accent2">
                    <a:lumMod val="50000"/>
                  </a:schemeClr>
                </a:solidFill>
                <a:latin typeface="+mj-lt"/>
              </a:defRPr>
            </a:lvl1pPr>
          </a:lstStyle>
          <a:p>
            <a:pPr lvl="0"/>
            <a:r>
              <a:rPr lang="en-US"/>
              <a:t>Click to edit Master text styles</a:t>
            </a:r>
          </a:p>
        </p:txBody>
      </p:sp>
      <p:sp>
        <p:nvSpPr>
          <p:cNvPr id="4" name="Picture Placeholder 11">
            <a:extLst>
              <a:ext uri="{FF2B5EF4-FFF2-40B4-BE49-F238E27FC236}">
                <a16:creationId xmlns:a16="http://schemas.microsoft.com/office/drawing/2014/main" id="{A1A3BD0B-A18A-8787-8F97-D7570F2D8ED9}"/>
              </a:ext>
            </a:extLst>
          </p:cNvPr>
          <p:cNvSpPr>
            <a:spLocks noGrp="1"/>
          </p:cNvSpPr>
          <p:nvPr>
            <p:ph type="pic" sz="quarter" idx="24"/>
          </p:nvPr>
        </p:nvSpPr>
        <p:spPr>
          <a:xfrm>
            <a:off x="1069848" y="4398264"/>
            <a:ext cx="1609344" cy="1609344"/>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1" name="Picture Placeholder 11">
            <a:extLst>
              <a:ext uri="{FF2B5EF4-FFF2-40B4-BE49-F238E27FC236}">
                <a16:creationId xmlns:a16="http://schemas.microsoft.com/office/drawing/2014/main" id="{0EE97C40-9EA8-1271-799B-861AADDA89C8}"/>
              </a:ext>
            </a:extLst>
          </p:cNvPr>
          <p:cNvSpPr>
            <a:spLocks noGrp="1"/>
          </p:cNvSpPr>
          <p:nvPr>
            <p:ph type="pic" sz="quarter" idx="25"/>
          </p:nvPr>
        </p:nvSpPr>
        <p:spPr>
          <a:xfrm>
            <a:off x="3877056" y="4398264"/>
            <a:ext cx="1609344" cy="1609344"/>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16" name="Picture Placeholder 11">
            <a:extLst>
              <a:ext uri="{FF2B5EF4-FFF2-40B4-BE49-F238E27FC236}">
                <a16:creationId xmlns:a16="http://schemas.microsoft.com/office/drawing/2014/main" id="{9553C6EE-C9CA-36E2-FEA4-9279C954531A}"/>
              </a:ext>
            </a:extLst>
          </p:cNvPr>
          <p:cNvSpPr>
            <a:spLocks noGrp="1"/>
          </p:cNvSpPr>
          <p:nvPr>
            <p:ph type="pic" sz="quarter" idx="26"/>
          </p:nvPr>
        </p:nvSpPr>
        <p:spPr>
          <a:xfrm>
            <a:off x="6711696" y="4398264"/>
            <a:ext cx="1609344" cy="1609344"/>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27" name="Picture Placeholder 11">
            <a:extLst>
              <a:ext uri="{FF2B5EF4-FFF2-40B4-BE49-F238E27FC236}">
                <a16:creationId xmlns:a16="http://schemas.microsoft.com/office/drawing/2014/main" id="{3E1E7EF7-6119-3B30-6256-741E415C098E}"/>
              </a:ext>
            </a:extLst>
          </p:cNvPr>
          <p:cNvSpPr>
            <a:spLocks noGrp="1"/>
          </p:cNvSpPr>
          <p:nvPr>
            <p:ph type="pic" sz="quarter" idx="27"/>
          </p:nvPr>
        </p:nvSpPr>
        <p:spPr>
          <a:xfrm>
            <a:off x="9491472" y="4398264"/>
            <a:ext cx="1609344" cy="1609344"/>
          </a:xfrm>
          <a:solidFill>
            <a:schemeClr val="accent3">
              <a:lumMod val="40000"/>
              <a:lumOff val="60000"/>
            </a:schemeClr>
          </a:solidFill>
        </p:spPr>
        <p:txBody>
          <a:bodyPr anchor="ctr"/>
          <a:lstStyle>
            <a:lvl1pPr marL="0" indent="0" algn="ctr">
              <a:buNone/>
              <a:defRPr sz="1200"/>
            </a:lvl1pPr>
          </a:lstStyle>
          <a:p>
            <a:r>
              <a:rPr lang="en-US"/>
              <a:t>Click icon to add picture</a:t>
            </a:r>
            <a:endParaRPr lang="en-US" dirty="0"/>
          </a:p>
        </p:txBody>
      </p:sp>
      <p:sp>
        <p:nvSpPr>
          <p:cNvPr id="28" name="Text Placeholder 16">
            <a:extLst>
              <a:ext uri="{FF2B5EF4-FFF2-40B4-BE49-F238E27FC236}">
                <a16:creationId xmlns:a16="http://schemas.microsoft.com/office/drawing/2014/main" id="{1B0A4A9F-4439-5B3D-FEA1-2EEAA3B1ED56}"/>
              </a:ext>
            </a:extLst>
          </p:cNvPr>
          <p:cNvSpPr>
            <a:spLocks noGrp="1"/>
          </p:cNvSpPr>
          <p:nvPr>
            <p:ph type="body" sz="quarter" idx="28"/>
          </p:nvPr>
        </p:nvSpPr>
        <p:spPr>
          <a:xfrm>
            <a:off x="941832" y="6080760"/>
            <a:ext cx="1901952" cy="347472"/>
          </a:xfrm>
        </p:spPr>
        <p:txBody>
          <a:bodyPr anchor="ctr"/>
          <a:lstStyle>
            <a:lvl1pPr marL="0" indent="0">
              <a:lnSpc>
                <a:spcPct val="100000"/>
              </a:lnSpc>
              <a:buNone/>
              <a:defRPr sz="1400" cap="all" spc="20" baseline="0"/>
            </a:lvl1pPr>
          </a:lstStyle>
          <a:p>
            <a:pPr lvl="0"/>
            <a:r>
              <a:rPr lang="en-US"/>
              <a:t>Click to edit Master text styles</a:t>
            </a:r>
          </a:p>
        </p:txBody>
      </p:sp>
      <p:sp>
        <p:nvSpPr>
          <p:cNvPr id="29" name="Text Placeholder 16">
            <a:extLst>
              <a:ext uri="{FF2B5EF4-FFF2-40B4-BE49-F238E27FC236}">
                <a16:creationId xmlns:a16="http://schemas.microsoft.com/office/drawing/2014/main" id="{5D11883B-FD87-FA9B-714F-5F02AE029111}"/>
              </a:ext>
            </a:extLst>
          </p:cNvPr>
          <p:cNvSpPr>
            <a:spLocks noGrp="1"/>
          </p:cNvSpPr>
          <p:nvPr>
            <p:ph type="body" sz="quarter" idx="29"/>
          </p:nvPr>
        </p:nvSpPr>
        <p:spPr>
          <a:xfrm>
            <a:off x="3758184" y="6080760"/>
            <a:ext cx="1901952" cy="347472"/>
          </a:xfrm>
        </p:spPr>
        <p:txBody>
          <a:bodyPr anchor="ctr"/>
          <a:lstStyle>
            <a:lvl1pPr marL="0" indent="0">
              <a:lnSpc>
                <a:spcPct val="100000"/>
              </a:lnSpc>
              <a:buNone/>
              <a:defRPr sz="1400" cap="all" spc="20" baseline="0"/>
            </a:lvl1pPr>
          </a:lstStyle>
          <a:p>
            <a:pPr lvl="0"/>
            <a:r>
              <a:rPr lang="en-US"/>
              <a:t>Click to edit Master text styles</a:t>
            </a:r>
          </a:p>
        </p:txBody>
      </p:sp>
      <p:sp>
        <p:nvSpPr>
          <p:cNvPr id="30" name="Text Placeholder 16">
            <a:extLst>
              <a:ext uri="{FF2B5EF4-FFF2-40B4-BE49-F238E27FC236}">
                <a16:creationId xmlns:a16="http://schemas.microsoft.com/office/drawing/2014/main" id="{15AFF5E4-27E8-EB92-B33F-CD49000CABE0}"/>
              </a:ext>
            </a:extLst>
          </p:cNvPr>
          <p:cNvSpPr>
            <a:spLocks noGrp="1"/>
          </p:cNvSpPr>
          <p:nvPr>
            <p:ph type="body" sz="quarter" idx="30"/>
          </p:nvPr>
        </p:nvSpPr>
        <p:spPr>
          <a:xfrm>
            <a:off x="6583680" y="6080760"/>
            <a:ext cx="1901952" cy="347472"/>
          </a:xfrm>
        </p:spPr>
        <p:txBody>
          <a:bodyPr anchor="ctr"/>
          <a:lstStyle>
            <a:lvl1pPr marL="0" indent="0">
              <a:lnSpc>
                <a:spcPct val="100000"/>
              </a:lnSpc>
              <a:buNone/>
              <a:defRPr sz="1400" cap="all" spc="20" baseline="0"/>
            </a:lvl1pPr>
          </a:lstStyle>
          <a:p>
            <a:pPr lvl="0"/>
            <a:r>
              <a:rPr lang="en-US"/>
              <a:t>Click to edit Master text styles</a:t>
            </a:r>
          </a:p>
        </p:txBody>
      </p:sp>
      <p:sp>
        <p:nvSpPr>
          <p:cNvPr id="31" name="Text Placeholder 16">
            <a:extLst>
              <a:ext uri="{FF2B5EF4-FFF2-40B4-BE49-F238E27FC236}">
                <a16:creationId xmlns:a16="http://schemas.microsoft.com/office/drawing/2014/main" id="{7DD26773-1C83-BF12-BAA8-AEC17A8B5236}"/>
              </a:ext>
            </a:extLst>
          </p:cNvPr>
          <p:cNvSpPr>
            <a:spLocks noGrp="1"/>
          </p:cNvSpPr>
          <p:nvPr>
            <p:ph type="body" sz="quarter" idx="31"/>
          </p:nvPr>
        </p:nvSpPr>
        <p:spPr>
          <a:xfrm>
            <a:off x="9372600" y="6080760"/>
            <a:ext cx="1901952" cy="347472"/>
          </a:xfrm>
        </p:spPr>
        <p:txBody>
          <a:bodyPr anchor="ctr"/>
          <a:lstStyle>
            <a:lvl1pPr marL="0" indent="0">
              <a:lnSpc>
                <a:spcPct val="100000"/>
              </a:lnSpc>
              <a:buNone/>
              <a:defRPr sz="1400" cap="all" spc="20" baseline="0"/>
            </a:lvl1pPr>
          </a:lstStyle>
          <a:p>
            <a:pPr lvl="0"/>
            <a:r>
              <a:rPr lang="en-US"/>
              <a:t>Click to edit Master text styles</a:t>
            </a:r>
          </a:p>
        </p:txBody>
      </p:sp>
      <p:sp>
        <p:nvSpPr>
          <p:cNvPr id="32" name="Text Placeholder 16">
            <a:extLst>
              <a:ext uri="{FF2B5EF4-FFF2-40B4-BE49-F238E27FC236}">
                <a16:creationId xmlns:a16="http://schemas.microsoft.com/office/drawing/2014/main" id="{504DD6A5-3D1E-AB04-C217-0F9ABAA852C9}"/>
              </a:ext>
            </a:extLst>
          </p:cNvPr>
          <p:cNvSpPr>
            <a:spLocks noGrp="1"/>
          </p:cNvSpPr>
          <p:nvPr>
            <p:ph type="body" sz="quarter" idx="32"/>
          </p:nvPr>
        </p:nvSpPr>
        <p:spPr>
          <a:xfrm>
            <a:off x="941832" y="6373368"/>
            <a:ext cx="1901952" cy="182880"/>
          </a:xfrm>
          <a:noFill/>
        </p:spPr>
        <p:txBody>
          <a:bodyPr anchor="ctr"/>
          <a:lstStyle>
            <a:lvl1pPr marL="0" indent="0">
              <a:lnSpc>
                <a:spcPct val="100000"/>
              </a:lnSpc>
              <a:buNone/>
              <a:defRPr sz="1400" b="1" cap="none" spc="20" baseline="0">
                <a:solidFill>
                  <a:schemeClr val="accent2">
                    <a:lumMod val="50000"/>
                  </a:schemeClr>
                </a:solidFill>
                <a:latin typeface="+mj-lt"/>
              </a:defRPr>
            </a:lvl1pPr>
          </a:lstStyle>
          <a:p>
            <a:pPr lvl="0"/>
            <a:r>
              <a:rPr lang="en-US"/>
              <a:t>Click to edit Master text styles</a:t>
            </a:r>
          </a:p>
        </p:txBody>
      </p:sp>
      <p:sp>
        <p:nvSpPr>
          <p:cNvPr id="33" name="Text Placeholder 16">
            <a:extLst>
              <a:ext uri="{FF2B5EF4-FFF2-40B4-BE49-F238E27FC236}">
                <a16:creationId xmlns:a16="http://schemas.microsoft.com/office/drawing/2014/main" id="{2860D1AB-1DEE-EA78-C939-96F7962D2588}"/>
              </a:ext>
            </a:extLst>
          </p:cNvPr>
          <p:cNvSpPr>
            <a:spLocks noGrp="1"/>
          </p:cNvSpPr>
          <p:nvPr>
            <p:ph type="body" sz="quarter" idx="33"/>
          </p:nvPr>
        </p:nvSpPr>
        <p:spPr>
          <a:xfrm>
            <a:off x="3758184" y="6373368"/>
            <a:ext cx="1901952" cy="182880"/>
          </a:xfrm>
          <a:noFill/>
        </p:spPr>
        <p:txBody>
          <a:bodyPr anchor="ctr"/>
          <a:lstStyle>
            <a:lvl1pPr marL="0" indent="0">
              <a:lnSpc>
                <a:spcPct val="100000"/>
              </a:lnSpc>
              <a:buNone/>
              <a:defRPr sz="1400" b="1" cap="none" spc="20" baseline="0">
                <a:solidFill>
                  <a:schemeClr val="accent2">
                    <a:lumMod val="50000"/>
                  </a:schemeClr>
                </a:solidFill>
                <a:latin typeface="+mj-lt"/>
              </a:defRPr>
            </a:lvl1pPr>
          </a:lstStyle>
          <a:p>
            <a:pPr lvl="0"/>
            <a:r>
              <a:rPr lang="en-US"/>
              <a:t>Click to edit Master text styles</a:t>
            </a:r>
          </a:p>
        </p:txBody>
      </p:sp>
      <p:sp>
        <p:nvSpPr>
          <p:cNvPr id="34" name="Text Placeholder 16">
            <a:extLst>
              <a:ext uri="{FF2B5EF4-FFF2-40B4-BE49-F238E27FC236}">
                <a16:creationId xmlns:a16="http://schemas.microsoft.com/office/drawing/2014/main" id="{46FAB9C9-9535-D927-5ED4-2A2039CD6394}"/>
              </a:ext>
            </a:extLst>
          </p:cNvPr>
          <p:cNvSpPr>
            <a:spLocks noGrp="1"/>
          </p:cNvSpPr>
          <p:nvPr>
            <p:ph type="body" sz="quarter" idx="34"/>
          </p:nvPr>
        </p:nvSpPr>
        <p:spPr>
          <a:xfrm>
            <a:off x="6583680" y="6373368"/>
            <a:ext cx="1901952" cy="182880"/>
          </a:xfrm>
          <a:noFill/>
        </p:spPr>
        <p:txBody>
          <a:bodyPr anchor="ctr"/>
          <a:lstStyle>
            <a:lvl1pPr marL="0" indent="0">
              <a:lnSpc>
                <a:spcPct val="100000"/>
              </a:lnSpc>
              <a:buNone/>
              <a:defRPr sz="1400" b="1" cap="none" spc="20" baseline="0">
                <a:solidFill>
                  <a:schemeClr val="accent2">
                    <a:lumMod val="50000"/>
                  </a:schemeClr>
                </a:solidFill>
                <a:latin typeface="+mj-lt"/>
              </a:defRPr>
            </a:lvl1pPr>
          </a:lstStyle>
          <a:p>
            <a:pPr lvl="0"/>
            <a:r>
              <a:rPr lang="en-US"/>
              <a:t>Click to edit Master text styles</a:t>
            </a:r>
          </a:p>
        </p:txBody>
      </p:sp>
      <p:sp>
        <p:nvSpPr>
          <p:cNvPr id="35" name="Text Placeholder 16">
            <a:extLst>
              <a:ext uri="{FF2B5EF4-FFF2-40B4-BE49-F238E27FC236}">
                <a16:creationId xmlns:a16="http://schemas.microsoft.com/office/drawing/2014/main" id="{27B80C8A-FB49-A852-F6DE-5C2A1223F2E0}"/>
              </a:ext>
            </a:extLst>
          </p:cNvPr>
          <p:cNvSpPr>
            <a:spLocks noGrp="1"/>
          </p:cNvSpPr>
          <p:nvPr>
            <p:ph type="body" sz="quarter" idx="35"/>
          </p:nvPr>
        </p:nvSpPr>
        <p:spPr>
          <a:xfrm>
            <a:off x="9372600" y="6373368"/>
            <a:ext cx="1901952" cy="182880"/>
          </a:xfrm>
          <a:noFill/>
        </p:spPr>
        <p:txBody>
          <a:bodyPr anchor="ctr"/>
          <a:lstStyle>
            <a:lvl1pPr marL="0" indent="0">
              <a:lnSpc>
                <a:spcPct val="100000"/>
              </a:lnSpc>
              <a:buNone/>
              <a:defRPr sz="1400" b="1" cap="none" spc="20" baseline="0">
                <a:solidFill>
                  <a:schemeClr val="accent2">
                    <a:lumMod val="50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44108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14" name="Text Placeholder 8">
            <a:extLst>
              <a:ext uri="{FF2B5EF4-FFF2-40B4-BE49-F238E27FC236}">
                <a16:creationId xmlns:a16="http://schemas.microsoft.com/office/drawing/2014/main" id="{B34BBA69-4DC3-B6B5-F4C1-6B25DDED5A2E}"/>
              </a:ext>
            </a:extLst>
          </p:cNvPr>
          <p:cNvSpPr>
            <a:spLocks noGrp="1"/>
          </p:cNvSpPr>
          <p:nvPr>
            <p:ph type="body" sz="quarter" idx="17" hasCustomPrompt="1"/>
          </p:nvPr>
        </p:nvSpPr>
        <p:spPr>
          <a:xfrm>
            <a:off x="2072739" y="1949428"/>
            <a:ext cx="685800" cy="3240088"/>
          </a:xfrm>
          <a:solidFill>
            <a:schemeClr val="accent2"/>
          </a:solidFill>
        </p:spPr>
        <p:txBody>
          <a:bodyPr anchor="ctr"/>
          <a:lstStyle>
            <a:lvl1pPr marL="0" indent="0" algn="ctr">
              <a:buNone/>
              <a:defRPr>
                <a:solidFill>
                  <a:schemeClr val="tx1">
                    <a:alpha val="0"/>
                  </a:schemeClr>
                </a:solidFill>
              </a:defRPr>
            </a:lvl1pPr>
          </a:lstStyle>
          <a:p>
            <a:pPr lvl="0"/>
            <a:r>
              <a:rPr lang="en-US" dirty="0"/>
              <a:t>x</a:t>
            </a:r>
          </a:p>
        </p:txBody>
      </p:sp>
      <p:sp>
        <p:nvSpPr>
          <p:cNvPr id="9" name="Text Placeholder 8">
            <a:extLst>
              <a:ext uri="{FF2B5EF4-FFF2-40B4-BE49-F238E27FC236}">
                <a16:creationId xmlns:a16="http://schemas.microsoft.com/office/drawing/2014/main" id="{713CF3E7-06EB-A521-4C56-E4CA3DD2BE1E}"/>
              </a:ext>
            </a:extLst>
          </p:cNvPr>
          <p:cNvSpPr>
            <a:spLocks noGrp="1"/>
          </p:cNvSpPr>
          <p:nvPr>
            <p:ph type="body" sz="quarter" idx="12" hasCustomPrompt="1"/>
          </p:nvPr>
        </p:nvSpPr>
        <p:spPr>
          <a:xfrm>
            <a:off x="3904488" y="1949450"/>
            <a:ext cx="685800" cy="3240088"/>
          </a:xfrm>
          <a:solidFill>
            <a:schemeClr val="accent3"/>
          </a:solidFill>
        </p:spPr>
        <p:txBody>
          <a:bodyPr anchor="ctr"/>
          <a:lstStyle>
            <a:lvl1pPr marL="0" indent="0" algn="ctr">
              <a:buNone/>
              <a:defRPr>
                <a:solidFill>
                  <a:schemeClr val="tx1">
                    <a:alpha val="0"/>
                  </a:schemeClr>
                </a:solidFill>
              </a:defRPr>
            </a:lvl1pPr>
          </a:lstStyle>
          <a:p>
            <a:pPr lvl="0"/>
            <a:r>
              <a:rPr lang="en-US" dirty="0"/>
              <a:t>x</a:t>
            </a:r>
          </a:p>
        </p:txBody>
      </p:sp>
      <p:sp>
        <p:nvSpPr>
          <p:cNvPr id="11" name="Text Placeholder 8">
            <a:extLst>
              <a:ext uri="{FF2B5EF4-FFF2-40B4-BE49-F238E27FC236}">
                <a16:creationId xmlns:a16="http://schemas.microsoft.com/office/drawing/2014/main" id="{F9BFAC58-F350-7AB0-04A2-D1284CA80F72}"/>
              </a:ext>
            </a:extLst>
          </p:cNvPr>
          <p:cNvSpPr>
            <a:spLocks noGrp="1"/>
          </p:cNvSpPr>
          <p:nvPr>
            <p:ph type="body" sz="quarter" idx="14" hasCustomPrompt="1"/>
          </p:nvPr>
        </p:nvSpPr>
        <p:spPr>
          <a:xfrm>
            <a:off x="5779008" y="1949428"/>
            <a:ext cx="685800" cy="3240088"/>
          </a:xfrm>
          <a:solidFill>
            <a:schemeClr val="accent4">
              <a:lumMod val="60000"/>
              <a:lumOff val="40000"/>
            </a:schemeClr>
          </a:solidFill>
        </p:spPr>
        <p:txBody>
          <a:bodyPr anchor="ctr"/>
          <a:lstStyle>
            <a:lvl1pPr marL="0" indent="0" algn="ctr">
              <a:buNone/>
              <a:defRPr>
                <a:solidFill>
                  <a:schemeClr val="tx1">
                    <a:alpha val="0"/>
                  </a:schemeClr>
                </a:solidFill>
              </a:defRPr>
            </a:lvl1pPr>
          </a:lstStyle>
          <a:p>
            <a:pPr lvl="0"/>
            <a:r>
              <a:rPr lang="en-US" dirty="0"/>
              <a:t>x</a:t>
            </a:r>
          </a:p>
        </p:txBody>
      </p:sp>
      <p:sp>
        <p:nvSpPr>
          <p:cNvPr id="12" name="Text Placeholder 8">
            <a:extLst>
              <a:ext uri="{FF2B5EF4-FFF2-40B4-BE49-F238E27FC236}">
                <a16:creationId xmlns:a16="http://schemas.microsoft.com/office/drawing/2014/main" id="{F7F9C969-6E6E-F416-8977-083F8F482F73}"/>
              </a:ext>
            </a:extLst>
          </p:cNvPr>
          <p:cNvSpPr>
            <a:spLocks noGrp="1"/>
          </p:cNvSpPr>
          <p:nvPr>
            <p:ph type="body" sz="quarter" idx="15" hasCustomPrompt="1"/>
          </p:nvPr>
        </p:nvSpPr>
        <p:spPr>
          <a:xfrm>
            <a:off x="7598664" y="1949428"/>
            <a:ext cx="685800" cy="3240088"/>
          </a:xfrm>
          <a:solidFill>
            <a:schemeClr val="accent5">
              <a:lumMod val="40000"/>
              <a:lumOff val="60000"/>
            </a:schemeClr>
          </a:solidFill>
        </p:spPr>
        <p:txBody>
          <a:bodyPr anchor="ctr"/>
          <a:lstStyle>
            <a:lvl1pPr marL="0" indent="0" algn="ctr">
              <a:buNone/>
              <a:defRPr>
                <a:solidFill>
                  <a:schemeClr val="tx1">
                    <a:alpha val="0"/>
                  </a:schemeClr>
                </a:solidFill>
              </a:defRPr>
            </a:lvl1pPr>
          </a:lstStyle>
          <a:p>
            <a:pPr lvl="0"/>
            <a:r>
              <a:rPr lang="en-US" dirty="0"/>
              <a:t>x</a:t>
            </a:r>
          </a:p>
        </p:txBody>
      </p:sp>
      <p:sp>
        <p:nvSpPr>
          <p:cNvPr id="13" name="Text Placeholder 8">
            <a:extLst>
              <a:ext uri="{FF2B5EF4-FFF2-40B4-BE49-F238E27FC236}">
                <a16:creationId xmlns:a16="http://schemas.microsoft.com/office/drawing/2014/main" id="{A5B06717-E8CC-113A-852F-ABF4C695249F}"/>
              </a:ext>
            </a:extLst>
          </p:cNvPr>
          <p:cNvSpPr>
            <a:spLocks noGrp="1"/>
          </p:cNvSpPr>
          <p:nvPr>
            <p:ph type="body" sz="quarter" idx="16" hasCustomPrompt="1"/>
          </p:nvPr>
        </p:nvSpPr>
        <p:spPr>
          <a:xfrm>
            <a:off x="9436608" y="1949428"/>
            <a:ext cx="685800" cy="3240088"/>
          </a:xfrm>
          <a:solidFill>
            <a:schemeClr val="accent3">
              <a:lumMod val="60000"/>
              <a:lumOff val="40000"/>
            </a:schemeClr>
          </a:solidFill>
        </p:spPr>
        <p:txBody>
          <a:bodyPr anchor="ctr"/>
          <a:lstStyle>
            <a:lvl1pPr marL="0" indent="0" algn="ctr">
              <a:buNone/>
              <a:defRPr>
                <a:solidFill>
                  <a:schemeClr val="tx1">
                    <a:alpha val="0"/>
                  </a:schemeClr>
                </a:solidFill>
              </a:defRPr>
            </a:lvl1pPr>
          </a:lstStyle>
          <a:p>
            <a:pPr lvl="0"/>
            <a:r>
              <a:rPr lang="en-US" dirty="0"/>
              <a:t>x</a:t>
            </a:r>
          </a:p>
        </p:txBody>
      </p:sp>
      <p:sp>
        <p:nvSpPr>
          <p:cNvPr id="15" name="Text Placeholder 16">
            <a:extLst>
              <a:ext uri="{FF2B5EF4-FFF2-40B4-BE49-F238E27FC236}">
                <a16:creationId xmlns:a16="http://schemas.microsoft.com/office/drawing/2014/main" id="{E14789EF-5CDE-6313-24AA-19D63DBA22C3}"/>
              </a:ext>
            </a:extLst>
          </p:cNvPr>
          <p:cNvSpPr>
            <a:spLocks noGrp="1"/>
          </p:cNvSpPr>
          <p:nvPr>
            <p:ph type="body" sz="quarter" idx="20"/>
          </p:nvPr>
        </p:nvSpPr>
        <p:spPr>
          <a:xfrm rot="16200000">
            <a:off x="676656" y="3785616"/>
            <a:ext cx="2359152" cy="466344"/>
          </a:xfrm>
          <a:noFill/>
        </p:spPr>
        <p:txBody>
          <a:bodyPr lIns="0" anchor="ctr"/>
          <a:lstStyle>
            <a:lvl1pPr marL="0" indent="0">
              <a:lnSpc>
                <a:spcPct val="90000"/>
              </a:lnSpc>
              <a:buNone/>
              <a:defRPr sz="2400" b="1" cap="all" spc="0" baseline="0">
                <a:solidFill>
                  <a:schemeClr val="tx1">
                    <a:lumMod val="75000"/>
                    <a:lumOff val="25000"/>
                  </a:schemeClr>
                </a:solidFill>
                <a:latin typeface="+mj-lt"/>
              </a:defRPr>
            </a:lvl1pPr>
          </a:lstStyle>
          <a:p>
            <a:pPr lvl="0"/>
            <a:r>
              <a:rPr lang="en-US"/>
              <a:t>Click to edit Master text styles</a:t>
            </a:r>
          </a:p>
        </p:txBody>
      </p:sp>
      <p:sp>
        <p:nvSpPr>
          <p:cNvPr id="16" name="Text Placeholder 16">
            <a:extLst>
              <a:ext uri="{FF2B5EF4-FFF2-40B4-BE49-F238E27FC236}">
                <a16:creationId xmlns:a16="http://schemas.microsoft.com/office/drawing/2014/main" id="{45183E19-6396-BC37-585D-3459E5A6F056}"/>
              </a:ext>
            </a:extLst>
          </p:cNvPr>
          <p:cNvSpPr>
            <a:spLocks noGrp="1"/>
          </p:cNvSpPr>
          <p:nvPr>
            <p:ph type="body" sz="quarter" idx="21"/>
          </p:nvPr>
        </p:nvSpPr>
        <p:spPr>
          <a:xfrm rot="16200000">
            <a:off x="2523744" y="3785616"/>
            <a:ext cx="2359152" cy="466344"/>
          </a:xfrm>
          <a:noFill/>
        </p:spPr>
        <p:txBody>
          <a:bodyPr lIns="0" anchor="ctr"/>
          <a:lstStyle>
            <a:lvl1pPr marL="0" indent="0">
              <a:lnSpc>
                <a:spcPct val="90000"/>
              </a:lnSpc>
              <a:buNone/>
              <a:defRPr sz="2400" b="1" cap="all" spc="0" baseline="0">
                <a:solidFill>
                  <a:schemeClr val="tx1">
                    <a:lumMod val="75000"/>
                    <a:lumOff val="25000"/>
                  </a:schemeClr>
                </a:solidFill>
                <a:latin typeface="+mj-lt"/>
              </a:defRPr>
            </a:lvl1pPr>
          </a:lstStyle>
          <a:p>
            <a:pPr lvl="0"/>
            <a:r>
              <a:rPr lang="en-US"/>
              <a:t>Click to edit Master text styles</a:t>
            </a:r>
          </a:p>
        </p:txBody>
      </p:sp>
      <p:sp>
        <p:nvSpPr>
          <p:cNvPr id="17" name="Text Placeholder 16">
            <a:extLst>
              <a:ext uri="{FF2B5EF4-FFF2-40B4-BE49-F238E27FC236}">
                <a16:creationId xmlns:a16="http://schemas.microsoft.com/office/drawing/2014/main" id="{BD93298C-7BDF-4FEB-9D50-9A70106605F9}"/>
              </a:ext>
            </a:extLst>
          </p:cNvPr>
          <p:cNvSpPr>
            <a:spLocks noGrp="1"/>
          </p:cNvSpPr>
          <p:nvPr>
            <p:ph type="body" sz="quarter" idx="22"/>
          </p:nvPr>
        </p:nvSpPr>
        <p:spPr>
          <a:xfrm rot="16200000">
            <a:off x="4389120" y="3785616"/>
            <a:ext cx="2359152" cy="466344"/>
          </a:xfrm>
          <a:noFill/>
        </p:spPr>
        <p:txBody>
          <a:bodyPr lIns="0" anchor="ctr"/>
          <a:lstStyle>
            <a:lvl1pPr marL="0" indent="0">
              <a:lnSpc>
                <a:spcPct val="90000"/>
              </a:lnSpc>
              <a:buNone/>
              <a:defRPr sz="2400" b="1" cap="all" spc="0" baseline="0">
                <a:solidFill>
                  <a:schemeClr val="tx1">
                    <a:lumMod val="75000"/>
                    <a:lumOff val="25000"/>
                  </a:schemeClr>
                </a:solidFill>
                <a:latin typeface="+mj-lt"/>
              </a:defRPr>
            </a:lvl1pPr>
          </a:lstStyle>
          <a:p>
            <a:pPr lvl="0"/>
            <a:r>
              <a:rPr lang="en-US"/>
              <a:t>Click to edit Master text styles</a:t>
            </a:r>
          </a:p>
        </p:txBody>
      </p:sp>
      <p:sp>
        <p:nvSpPr>
          <p:cNvPr id="18" name="Text Placeholder 16">
            <a:extLst>
              <a:ext uri="{FF2B5EF4-FFF2-40B4-BE49-F238E27FC236}">
                <a16:creationId xmlns:a16="http://schemas.microsoft.com/office/drawing/2014/main" id="{1C205F30-117C-F9B2-1DF1-4D808D72F07F}"/>
              </a:ext>
            </a:extLst>
          </p:cNvPr>
          <p:cNvSpPr>
            <a:spLocks noGrp="1"/>
          </p:cNvSpPr>
          <p:nvPr>
            <p:ph type="body" sz="quarter" idx="23"/>
          </p:nvPr>
        </p:nvSpPr>
        <p:spPr>
          <a:xfrm rot="16200000">
            <a:off x="8046720" y="3785616"/>
            <a:ext cx="2359152" cy="466344"/>
          </a:xfrm>
          <a:noFill/>
        </p:spPr>
        <p:txBody>
          <a:bodyPr lIns="0" anchor="ctr"/>
          <a:lstStyle>
            <a:lvl1pPr marL="0" indent="0">
              <a:lnSpc>
                <a:spcPct val="90000"/>
              </a:lnSpc>
              <a:buNone/>
              <a:defRPr sz="2400" b="1" cap="all" spc="0" baseline="0">
                <a:solidFill>
                  <a:schemeClr val="tx1">
                    <a:lumMod val="75000"/>
                    <a:lumOff val="25000"/>
                  </a:schemeClr>
                </a:solidFill>
                <a:latin typeface="+mj-lt"/>
              </a:defRPr>
            </a:lvl1pPr>
          </a:lstStyle>
          <a:p>
            <a:pPr lvl="0"/>
            <a:r>
              <a:rPr lang="en-US"/>
              <a:t>Click to edit Master text styles</a:t>
            </a:r>
          </a:p>
        </p:txBody>
      </p:sp>
      <p:sp>
        <p:nvSpPr>
          <p:cNvPr id="19" name="Text Placeholder 16">
            <a:extLst>
              <a:ext uri="{FF2B5EF4-FFF2-40B4-BE49-F238E27FC236}">
                <a16:creationId xmlns:a16="http://schemas.microsoft.com/office/drawing/2014/main" id="{D540A601-AB84-B187-127D-635BEAC7D2A5}"/>
              </a:ext>
            </a:extLst>
          </p:cNvPr>
          <p:cNvSpPr>
            <a:spLocks noGrp="1"/>
          </p:cNvSpPr>
          <p:nvPr>
            <p:ph type="body" sz="quarter" idx="34"/>
          </p:nvPr>
        </p:nvSpPr>
        <p:spPr>
          <a:xfrm rot="16200000">
            <a:off x="6199632" y="3785616"/>
            <a:ext cx="2359152" cy="466344"/>
          </a:xfrm>
          <a:noFill/>
        </p:spPr>
        <p:txBody>
          <a:bodyPr lIns="0" anchor="ctr"/>
          <a:lstStyle>
            <a:lvl1pPr marL="0" indent="0">
              <a:lnSpc>
                <a:spcPct val="90000"/>
              </a:lnSpc>
              <a:buNone/>
              <a:defRPr sz="2400" b="1" cap="all" spc="0" baseline="0">
                <a:solidFill>
                  <a:schemeClr val="tx1">
                    <a:lumMod val="75000"/>
                    <a:lumOff val="25000"/>
                  </a:schemeClr>
                </a:solidFill>
                <a:latin typeface="+mj-lt"/>
              </a:defRPr>
            </a:lvl1pPr>
          </a:lstStyle>
          <a:p>
            <a:pPr lvl="0"/>
            <a:r>
              <a:rPr lang="en-US"/>
              <a:t>Click to edit Master text styles</a:t>
            </a:r>
          </a:p>
        </p:txBody>
      </p:sp>
      <p:sp>
        <p:nvSpPr>
          <p:cNvPr id="20" name="Text Placeholder 16">
            <a:extLst>
              <a:ext uri="{FF2B5EF4-FFF2-40B4-BE49-F238E27FC236}">
                <a16:creationId xmlns:a16="http://schemas.microsoft.com/office/drawing/2014/main" id="{39FB08DE-7839-B706-A263-C826C48159CA}"/>
              </a:ext>
            </a:extLst>
          </p:cNvPr>
          <p:cNvSpPr>
            <a:spLocks noGrp="1"/>
          </p:cNvSpPr>
          <p:nvPr>
            <p:ph type="body" sz="quarter" idx="35"/>
          </p:nvPr>
        </p:nvSpPr>
        <p:spPr>
          <a:xfrm>
            <a:off x="2215750" y="2615184"/>
            <a:ext cx="1444752" cy="2231136"/>
          </a:xfrm>
        </p:spPr>
        <p:txBody>
          <a:bodyPr lIns="0" tIns="91440" bIns="146304" anchor="t"/>
          <a:lstStyle>
            <a:lvl1pPr marL="0" indent="0">
              <a:lnSpc>
                <a:spcPct val="90000"/>
              </a:lnSpc>
              <a:buNone/>
              <a:defRPr sz="1400" cap="none" spc="0" baseline="0"/>
            </a:lvl1pPr>
          </a:lstStyle>
          <a:p>
            <a:pPr lvl="0"/>
            <a:r>
              <a:rPr lang="en-US"/>
              <a:t>Click to edit Master text styles</a:t>
            </a:r>
          </a:p>
        </p:txBody>
      </p:sp>
      <p:sp>
        <p:nvSpPr>
          <p:cNvPr id="21" name="Text Placeholder 16">
            <a:extLst>
              <a:ext uri="{FF2B5EF4-FFF2-40B4-BE49-F238E27FC236}">
                <a16:creationId xmlns:a16="http://schemas.microsoft.com/office/drawing/2014/main" id="{A93934A6-FE95-C496-F14E-85DA799206A2}"/>
              </a:ext>
            </a:extLst>
          </p:cNvPr>
          <p:cNvSpPr>
            <a:spLocks noGrp="1"/>
          </p:cNvSpPr>
          <p:nvPr>
            <p:ph type="body" sz="quarter" idx="36"/>
          </p:nvPr>
        </p:nvSpPr>
        <p:spPr>
          <a:xfrm>
            <a:off x="4052969" y="2615184"/>
            <a:ext cx="1444752" cy="2231136"/>
          </a:xfrm>
        </p:spPr>
        <p:txBody>
          <a:bodyPr lIns="0" tIns="91440" bIns="146304" anchor="t"/>
          <a:lstStyle>
            <a:lvl1pPr marL="0" indent="0">
              <a:lnSpc>
                <a:spcPct val="90000"/>
              </a:lnSpc>
              <a:buNone/>
              <a:defRPr sz="1400" cap="none" spc="0" baseline="0"/>
            </a:lvl1pPr>
          </a:lstStyle>
          <a:p>
            <a:pPr lvl="0"/>
            <a:r>
              <a:rPr lang="en-US"/>
              <a:t>Click to edit Master text styles</a:t>
            </a:r>
          </a:p>
        </p:txBody>
      </p:sp>
      <p:sp>
        <p:nvSpPr>
          <p:cNvPr id="22" name="Text Placeholder 16">
            <a:extLst>
              <a:ext uri="{FF2B5EF4-FFF2-40B4-BE49-F238E27FC236}">
                <a16:creationId xmlns:a16="http://schemas.microsoft.com/office/drawing/2014/main" id="{5C30B205-E799-B533-0710-85E8A6AED6EA}"/>
              </a:ext>
            </a:extLst>
          </p:cNvPr>
          <p:cNvSpPr>
            <a:spLocks noGrp="1"/>
          </p:cNvSpPr>
          <p:nvPr>
            <p:ph type="body" sz="quarter" idx="18"/>
          </p:nvPr>
        </p:nvSpPr>
        <p:spPr>
          <a:xfrm>
            <a:off x="5890188" y="2615184"/>
            <a:ext cx="1444752" cy="2231136"/>
          </a:xfrm>
        </p:spPr>
        <p:txBody>
          <a:bodyPr lIns="0" tIns="91440" bIns="146304" anchor="t"/>
          <a:lstStyle>
            <a:lvl1pPr marL="0" indent="0">
              <a:lnSpc>
                <a:spcPct val="90000"/>
              </a:lnSpc>
              <a:buNone/>
              <a:defRPr sz="1400" cap="none" spc="0" baseline="0"/>
            </a:lvl1pPr>
          </a:lstStyle>
          <a:p>
            <a:pPr lvl="0"/>
            <a:r>
              <a:rPr lang="en-US"/>
              <a:t>Click to edit Master text styles</a:t>
            </a:r>
          </a:p>
        </p:txBody>
      </p:sp>
      <p:sp>
        <p:nvSpPr>
          <p:cNvPr id="23" name="Text Placeholder 16">
            <a:extLst>
              <a:ext uri="{FF2B5EF4-FFF2-40B4-BE49-F238E27FC236}">
                <a16:creationId xmlns:a16="http://schemas.microsoft.com/office/drawing/2014/main" id="{3AFE0358-280A-EB8E-E2C5-932F3BD9FEEB}"/>
              </a:ext>
            </a:extLst>
          </p:cNvPr>
          <p:cNvSpPr>
            <a:spLocks noGrp="1"/>
          </p:cNvSpPr>
          <p:nvPr>
            <p:ph type="body" sz="quarter" idx="19"/>
          </p:nvPr>
        </p:nvSpPr>
        <p:spPr>
          <a:xfrm>
            <a:off x="7727407" y="2615184"/>
            <a:ext cx="1444752" cy="2231136"/>
          </a:xfrm>
        </p:spPr>
        <p:txBody>
          <a:bodyPr lIns="0" tIns="91440" bIns="146304" anchor="t"/>
          <a:lstStyle>
            <a:lvl1pPr marL="0" indent="0">
              <a:lnSpc>
                <a:spcPct val="90000"/>
              </a:lnSpc>
              <a:buNone/>
              <a:defRPr sz="1400" cap="none" spc="0" baseline="0"/>
            </a:lvl1pPr>
          </a:lstStyle>
          <a:p>
            <a:pPr lvl="0"/>
            <a:r>
              <a:rPr lang="en-US"/>
              <a:t>Click to edit Master text styles</a:t>
            </a:r>
          </a:p>
        </p:txBody>
      </p:sp>
      <p:sp>
        <p:nvSpPr>
          <p:cNvPr id="24" name="Text Placeholder 16">
            <a:extLst>
              <a:ext uri="{FF2B5EF4-FFF2-40B4-BE49-F238E27FC236}">
                <a16:creationId xmlns:a16="http://schemas.microsoft.com/office/drawing/2014/main" id="{E7337DF9-BEE0-9960-3F78-987551585C7B}"/>
              </a:ext>
            </a:extLst>
          </p:cNvPr>
          <p:cNvSpPr>
            <a:spLocks noGrp="1"/>
          </p:cNvSpPr>
          <p:nvPr>
            <p:ph type="body" sz="quarter" idx="31"/>
          </p:nvPr>
        </p:nvSpPr>
        <p:spPr>
          <a:xfrm>
            <a:off x="9564624" y="2615184"/>
            <a:ext cx="1444752" cy="2231136"/>
          </a:xfrm>
        </p:spPr>
        <p:txBody>
          <a:bodyPr lIns="0" tIns="91440" bIns="146304" anchor="t"/>
          <a:lstStyle>
            <a:lvl1pPr marL="0" indent="0">
              <a:lnSpc>
                <a:spcPct val="90000"/>
              </a:lnSpc>
              <a:buNone/>
              <a:defRPr sz="1400" cap="none" spc="0" baseline="0"/>
            </a:lvl1pPr>
          </a:lstStyle>
          <a:p>
            <a:pPr lvl="0"/>
            <a:r>
              <a:rPr lang="en-US"/>
              <a:t>Click to edit Master text styles</a:t>
            </a:r>
          </a:p>
        </p:txBody>
      </p:sp>
      <p:sp>
        <p:nvSpPr>
          <p:cNvPr id="25" name="Title 1">
            <a:extLst>
              <a:ext uri="{FF2B5EF4-FFF2-40B4-BE49-F238E27FC236}">
                <a16:creationId xmlns:a16="http://schemas.microsoft.com/office/drawing/2014/main" id="{87474658-A5AD-9D5A-7FD0-7082AC30877D}"/>
              </a:ext>
            </a:extLst>
          </p:cNvPr>
          <p:cNvSpPr>
            <a:spLocks noGrp="1"/>
          </p:cNvSpPr>
          <p:nvPr>
            <p:ph type="title"/>
          </p:nvPr>
        </p:nvSpPr>
        <p:spPr>
          <a:xfrm>
            <a:off x="640080" y="457200"/>
            <a:ext cx="10936224" cy="1298448"/>
          </a:xfrm>
        </p:spPr>
        <p:txBody>
          <a:bodyPr/>
          <a:lstStyle>
            <a:lvl1pPr algn="ctr">
              <a:defRPr/>
            </a:lvl1pPr>
          </a:lstStyle>
          <a:p>
            <a:r>
              <a:rPr lang="en-US"/>
              <a:t>Click to edit Master title style</a:t>
            </a:r>
          </a:p>
        </p:txBody>
      </p:sp>
      <p:sp>
        <p:nvSpPr>
          <p:cNvPr id="26" name="Slide Number Placeholder 2">
            <a:extLst>
              <a:ext uri="{FF2B5EF4-FFF2-40B4-BE49-F238E27FC236}">
                <a16:creationId xmlns:a16="http://schemas.microsoft.com/office/drawing/2014/main" id="{3013595B-EBCE-B1FB-3943-6DD82772C090}"/>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27" name="Footer Placeholder 3">
            <a:extLst>
              <a:ext uri="{FF2B5EF4-FFF2-40B4-BE49-F238E27FC236}">
                <a16:creationId xmlns:a16="http://schemas.microsoft.com/office/drawing/2014/main" id="{9398F5FD-521F-F335-268A-7300D9280BC6}"/>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spTree>
    <p:extLst>
      <p:ext uri="{BB962C8B-B14F-4D97-AF65-F5344CB8AC3E}">
        <p14:creationId xmlns:p14="http://schemas.microsoft.com/office/powerpoint/2010/main" val="2997813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F4C9462-DD7C-E02D-1CDD-3A9BC288BE01}"/>
              </a:ext>
            </a:extLst>
          </p:cNvPr>
          <p:cNvSpPr/>
          <p:nvPr userDrawn="1"/>
        </p:nvSpPr>
        <p:spPr>
          <a:xfrm>
            <a:off x="6095999" y="0"/>
            <a:ext cx="6096000" cy="4762500"/>
          </a:xfrm>
          <a:prstGeom prst="rect">
            <a:avLst/>
          </a:prstGeom>
          <a:solidFill>
            <a:schemeClr val="accent4">
              <a:lumMod val="40000"/>
              <a:lumOff val="60000"/>
              <a:alpha val="407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60000"/>
                  <a:lumOff val="40000"/>
                </a:schemeClr>
              </a:solidFill>
            </a:endParaRPr>
          </a:p>
        </p:txBody>
      </p:sp>
      <p:sp>
        <p:nvSpPr>
          <p:cNvPr id="3" name="Text Placeholder 2">
            <a:extLst>
              <a:ext uri="{FF2B5EF4-FFF2-40B4-BE49-F238E27FC236}">
                <a16:creationId xmlns:a16="http://schemas.microsoft.com/office/drawing/2014/main" id="{CF258996-D220-8B05-AE12-5AC4341BBFCF}"/>
              </a:ext>
            </a:extLst>
          </p:cNvPr>
          <p:cNvSpPr>
            <a:spLocks noGrp="1"/>
          </p:cNvSpPr>
          <p:nvPr>
            <p:ph type="body" idx="1"/>
          </p:nvPr>
        </p:nvSpPr>
        <p:spPr>
          <a:xfrm>
            <a:off x="4078224" y="2002536"/>
            <a:ext cx="7278624" cy="630936"/>
          </a:xfrm>
        </p:spPr>
        <p:txBody>
          <a:bodyPr lIns="0" anchor="ctr"/>
          <a:lstStyle>
            <a:lvl1pPr marL="0" indent="0">
              <a:buNone/>
              <a:defRPr sz="2400" b="1" cap="all" baseline="0">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4BC794-4A27-9A79-42A9-AFA939B20CB7}"/>
              </a:ext>
            </a:extLst>
          </p:cNvPr>
          <p:cNvSpPr>
            <a:spLocks noGrp="1"/>
          </p:cNvSpPr>
          <p:nvPr>
            <p:ph sz="half" idx="2"/>
          </p:nvPr>
        </p:nvSpPr>
        <p:spPr>
          <a:xfrm>
            <a:off x="4078224" y="2615184"/>
            <a:ext cx="7278624" cy="1179576"/>
          </a:xfrm>
        </p:spPr>
        <p:txBody>
          <a:bodyPr lIns="0"/>
          <a:lstStyle>
            <a:lvl1pPr>
              <a:defRPr sz="1400">
                <a:solidFill>
                  <a:schemeClr val="tx1">
                    <a:lumMod val="75000"/>
                    <a:lumOff val="25000"/>
                  </a:schemeClr>
                </a:solidFill>
              </a:defRPr>
            </a:lvl1pPr>
            <a:lvl2pPr>
              <a:defRPr sz="1200">
                <a:solidFill>
                  <a:schemeClr val="tx1">
                    <a:lumMod val="75000"/>
                    <a:lumOff val="25000"/>
                  </a:schemeClr>
                </a:solidFill>
              </a:defRPr>
            </a:lvl2pPr>
            <a:lvl3pPr>
              <a:defRPr sz="1100">
                <a:solidFill>
                  <a:schemeClr val="tx1">
                    <a:lumMod val="75000"/>
                    <a:lumOff val="25000"/>
                  </a:schemeClr>
                </a:solidFill>
              </a:defRPr>
            </a:lvl3pPr>
            <a:lvl4pPr>
              <a:defRPr sz="105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D5120D9-C6AF-17C8-8F32-1FEE6BFBC92A}"/>
              </a:ext>
            </a:extLst>
          </p:cNvPr>
          <p:cNvSpPr>
            <a:spLocks noGrp="1"/>
          </p:cNvSpPr>
          <p:nvPr>
            <p:ph type="body" sz="quarter" idx="3"/>
          </p:nvPr>
        </p:nvSpPr>
        <p:spPr>
          <a:xfrm>
            <a:off x="4078224" y="4352544"/>
            <a:ext cx="7278624" cy="630936"/>
          </a:xfrm>
        </p:spPr>
        <p:txBody>
          <a:bodyPr lIns="0" anchor="ctr"/>
          <a:lstStyle>
            <a:lvl1pPr marL="0" indent="0">
              <a:buNone/>
              <a:defRPr sz="2400" b="1" cap="all" baseline="0">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344281-6BA8-08CC-F27B-A84598690509}"/>
              </a:ext>
            </a:extLst>
          </p:cNvPr>
          <p:cNvSpPr>
            <a:spLocks noGrp="1"/>
          </p:cNvSpPr>
          <p:nvPr>
            <p:ph sz="quarter" idx="4"/>
          </p:nvPr>
        </p:nvSpPr>
        <p:spPr>
          <a:xfrm>
            <a:off x="4078224" y="4983480"/>
            <a:ext cx="7278624" cy="1179576"/>
          </a:xfrm>
        </p:spPr>
        <p:txBody>
          <a:bodyPr lIns="0"/>
          <a:lstStyle>
            <a:lvl1pPr>
              <a:defRPr sz="1400">
                <a:solidFill>
                  <a:schemeClr val="tx1">
                    <a:lumMod val="75000"/>
                    <a:lumOff val="25000"/>
                  </a:schemeClr>
                </a:solidFill>
              </a:defRPr>
            </a:lvl1pPr>
            <a:lvl2pPr>
              <a:defRPr sz="1200">
                <a:solidFill>
                  <a:schemeClr val="tx1">
                    <a:lumMod val="75000"/>
                    <a:lumOff val="25000"/>
                  </a:schemeClr>
                </a:solidFill>
              </a:defRPr>
            </a:lvl2pPr>
            <a:lvl3pPr>
              <a:defRPr sz="1100">
                <a:solidFill>
                  <a:schemeClr val="tx1">
                    <a:lumMod val="75000"/>
                    <a:lumOff val="25000"/>
                  </a:schemeClr>
                </a:solidFill>
              </a:defRPr>
            </a:lvl3pPr>
            <a:lvl4pPr>
              <a:defRPr sz="105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2">
            <a:extLst>
              <a:ext uri="{FF2B5EF4-FFF2-40B4-BE49-F238E27FC236}">
                <a16:creationId xmlns:a16="http://schemas.microsoft.com/office/drawing/2014/main" id="{D180249D-D2B0-9DE0-465A-6DA7FEB8A58C}"/>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11" name="Footer Placeholder 3">
            <a:extLst>
              <a:ext uri="{FF2B5EF4-FFF2-40B4-BE49-F238E27FC236}">
                <a16:creationId xmlns:a16="http://schemas.microsoft.com/office/drawing/2014/main" id="{02B3893C-830A-CE74-7EA8-9BB69F636FD1}"/>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cxnSp>
        <p:nvCxnSpPr>
          <p:cNvPr id="13" name="Straight Connector 12">
            <a:extLst>
              <a:ext uri="{FF2B5EF4-FFF2-40B4-BE49-F238E27FC236}">
                <a16:creationId xmlns:a16="http://schemas.microsoft.com/office/drawing/2014/main" id="{4FEB4121-C7B1-D448-DE15-4DFEA09D0655}"/>
              </a:ext>
            </a:extLst>
          </p:cNvPr>
          <p:cNvCxnSpPr>
            <a:cxnSpLocks/>
          </p:cNvCxnSpPr>
          <p:nvPr userDrawn="1"/>
        </p:nvCxnSpPr>
        <p:spPr>
          <a:xfrm>
            <a:off x="-2" y="2315959"/>
            <a:ext cx="3858207"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6431E3-2BD2-4D62-E397-DC4A847C7F2A}"/>
              </a:ext>
            </a:extLst>
          </p:cNvPr>
          <p:cNvCxnSpPr>
            <a:cxnSpLocks/>
          </p:cNvCxnSpPr>
          <p:nvPr userDrawn="1"/>
        </p:nvCxnSpPr>
        <p:spPr>
          <a:xfrm>
            <a:off x="-2" y="4659109"/>
            <a:ext cx="3858207"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09AB8F6B-6D48-A68F-FD44-35F659AF2AC3}"/>
              </a:ext>
            </a:extLst>
          </p:cNvPr>
          <p:cNvSpPr>
            <a:spLocks noGrp="1"/>
          </p:cNvSpPr>
          <p:nvPr>
            <p:ph type="title"/>
          </p:nvPr>
        </p:nvSpPr>
        <p:spPr>
          <a:xfrm>
            <a:off x="640080" y="457200"/>
            <a:ext cx="10936224" cy="1298448"/>
          </a:xfrm>
        </p:spPr>
        <p:txBody>
          <a:bodyPr/>
          <a:lstStyle/>
          <a:p>
            <a:r>
              <a:rPr lang="en-US"/>
              <a:t>Click to edit Master title style</a:t>
            </a:r>
          </a:p>
        </p:txBody>
      </p:sp>
    </p:spTree>
    <p:extLst>
      <p:ext uri="{BB962C8B-B14F-4D97-AF65-F5344CB8AC3E}">
        <p14:creationId xmlns:p14="http://schemas.microsoft.com/office/powerpoint/2010/main" val="3433736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hree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E26A0C-E42F-6A2A-044B-8C817559CB87}"/>
              </a:ext>
            </a:extLst>
          </p:cNvPr>
          <p:cNvSpPr/>
          <p:nvPr userDrawn="1"/>
        </p:nvSpPr>
        <p:spPr>
          <a:xfrm>
            <a:off x="4377128" y="3560257"/>
            <a:ext cx="7814872" cy="3297743"/>
          </a:xfrm>
          <a:prstGeom prst="rect">
            <a:avLst/>
          </a:prstGeom>
          <a:solidFill>
            <a:schemeClr val="accent2">
              <a:lumMod val="40000"/>
              <a:lumOff val="60000"/>
              <a:alpha val="407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60000"/>
                  <a:lumOff val="40000"/>
                </a:schemeClr>
              </a:solidFill>
            </a:endParaRPr>
          </a:p>
        </p:txBody>
      </p:sp>
      <p:cxnSp>
        <p:nvCxnSpPr>
          <p:cNvPr id="7" name="Straight Connector 6">
            <a:extLst>
              <a:ext uri="{FF2B5EF4-FFF2-40B4-BE49-F238E27FC236}">
                <a16:creationId xmlns:a16="http://schemas.microsoft.com/office/drawing/2014/main" id="{F156E3D2-16B0-AFFA-51A9-B37F5830B6D9}"/>
              </a:ext>
            </a:extLst>
          </p:cNvPr>
          <p:cNvCxnSpPr>
            <a:cxnSpLocks/>
          </p:cNvCxnSpPr>
          <p:nvPr userDrawn="1"/>
        </p:nvCxnSpPr>
        <p:spPr>
          <a:xfrm>
            <a:off x="0" y="2657582"/>
            <a:ext cx="10782300" cy="0"/>
          </a:xfrm>
          <a:prstGeom prst="line">
            <a:avLst/>
          </a:prstGeom>
          <a:ln w="15875" cap="sq" cmpd="sng">
            <a:solidFill>
              <a:schemeClr val="tx1">
                <a:lumMod val="75000"/>
                <a:lumOff val="2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CF258996-D220-8B05-AE12-5AC4341BBFCF}"/>
              </a:ext>
            </a:extLst>
          </p:cNvPr>
          <p:cNvSpPr>
            <a:spLocks noGrp="1"/>
          </p:cNvSpPr>
          <p:nvPr>
            <p:ph type="body" idx="1"/>
          </p:nvPr>
        </p:nvSpPr>
        <p:spPr>
          <a:xfrm>
            <a:off x="1664208" y="1929384"/>
            <a:ext cx="2432304" cy="630936"/>
          </a:xfrm>
        </p:spPr>
        <p:txBody>
          <a:bodyPr lIns="0" anchor="ctr"/>
          <a:lstStyle>
            <a:lvl1pPr marL="0" indent="0">
              <a:buNone/>
              <a:defRPr sz="2400" b="1" cap="all" baseline="0">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4BC794-4A27-9A79-42A9-AFA939B20CB7}"/>
              </a:ext>
            </a:extLst>
          </p:cNvPr>
          <p:cNvSpPr>
            <a:spLocks noGrp="1"/>
          </p:cNvSpPr>
          <p:nvPr>
            <p:ph sz="half" idx="2"/>
          </p:nvPr>
        </p:nvSpPr>
        <p:spPr>
          <a:xfrm>
            <a:off x="1664208" y="2926080"/>
            <a:ext cx="2569464" cy="2093976"/>
          </a:xfrm>
        </p:spPr>
        <p:txBody>
          <a:bodyPr lIns="0" rIns="182880"/>
          <a:lstStyle>
            <a:lvl1pPr>
              <a:defRPr sz="1400">
                <a:solidFill>
                  <a:schemeClr val="tx1">
                    <a:lumMod val="75000"/>
                    <a:lumOff val="25000"/>
                  </a:schemeClr>
                </a:solidFill>
              </a:defRPr>
            </a:lvl1pPr>
            <a:lvl2pPr>
              <a:defRPr sz="1200">
                <a:solidFill>
                  <a:schemeClr val="tx1">
                    <a:lumMod val="75000"/>
                    <a:lumOff val="25000"/>
                  </a:schemeClr>
                </a:solidFill>
              </a:defRPr>
            </a:lvl2pPr>
            <a:lvl3pPr>
              <a:defRPr sz="1100">
                <a:solidFill>
                  <a:schemeClr val="tx1">
                    <a:lumMod val="75000"/>
                    <a:lumOff val="25000"/>
                  </a:schemeClr>
                </a:solidFill>
              </a:defRPr>
            </a:lvl3pPr>
            <a:lvl4pPr>
              <a:defRPr sz="105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D5120D9-C6AF-17C8-8F32-1FEE6BFBC92A}"/>
              </a:ext>
            </a:extLst>
          </p:cNvPr>
          <p:cNvSpPr>
            <a:spLocks noGrp="1"/>
          </p:cNvSpPr>
          <p:nvPr>
            <p:ph type="body" sz="quarter" idx="3"/>
          </p:nvPr>
        </p:nvSpPr>
        <p:spPr>
          <a:xfrm>
            <a:off x="5010912" y="1929384"/>
            <a:ext cx="2432304" cy="630936"/>
          </a:xfrm>
        </p:spPr>
        <p:txBody>
          <a:bodyPr lIns="0" anchor="ctr"/>
          <a:lstStyle>
            <a:lvl1pPr marL="0" indent="0">
              <a:buNone/>
              <a:defRPr sz="2400" b="1" cap="all" baseline="0">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344281-6BA8-08CC-F27B-A84598690509}"/>
              </a:ext>
            </a:extLst>
          </p:cNvPr>
          <p:cNvSpPr>
            <a:spLocks noGrp="1"/>
          </p:cNvSpPr>
          <p:nvPr>
            <p:ph sz="quarter" idx="4"/>
          </p:nvPr>
        </p:nvSpPr>
        <p:spPr>
          <a:xfrm>
            <a:off x="5010912" y="2926080"/>
            <a:ext cx="2569464" cy="2093976"/>
          </a:xfrm>
        </p:spPr>
        <p:txBody>
          <a:bodyPr lIns="0" rIns="182880"/>
          <a:lstStyle>
            <a:lvl1pPr>
              <a:defRPr sz="1400">
                <a:solidFill>
                  <a:schemeClr val="tx1">
                    <a:lumMod val="75000"/>
                    <a:lumOff val="25000"/>
                  </a:schemeClr>
                </a:solidFill>
              </a:defRPr>
            </a:lvl1pPr>
            <a:lvl2pPr>
              <a:defRPr sz="1200">
                <a:solidFill>
                  <a:schemeClr val="tx1">
                    <a:lumMod val="75000"/>
                    <a:lumOff val="25000"/>
                  </a:schemeClr>
                </a:solidFill>
              </a:defRPr>
            </a:lvl2pPr>
            <a:lvl3pPr>
              <a:defRPr sz="1100">
                <a:solidFill>
                  <a:schemeClr val="tx1">
                    <a:lumMod val="75000"/>
                    <a:lumOff val="25000"/>
                  </a:schemeClr>
                </a:solidFill>
              </a:defRPr>
            </a:lvl3pPr>
            <a:lvl4pPr>
              <a:defRPr sz="105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2">
            <a:extLst>
              <a:ext uri="{FF2B5EF4-FFF2-40B4-BE49-F238E27FC236}">
                <a16:creationId xmlns:a16="http://schemas.microsoft.com/office/drawing/2014/main" id="{D180249D-D2B0-9DE0-465A-6DA7FEB8A58C}"/>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11" name="Footer Placeholder 3">
            <a:extLst>
              <a:ext uri="{FF2B5EF4-FFF2-40B4-BE49-F238E27FC236}">
                <a16:creationId xmlns:a16="http://schemas.microsoft.com/office/drawing/2014/main" id="{02B3893C-830A-CE74-7EA8-9BB69F636FD1}"/>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sp>
        <p:nvSpPr>
          <p:cNvPr id="15" name="Title 1">
            <a:extLst>
              <a:ext uri="{FF2B5EF4-FFF2-40B4-BE49-F238E27FC236}">
                <a16:creationId xmlns:a16="http://schemas.microsoft.com/office/drawing/2014/main" id="{09AB8F6B-6D48-A68F-FD44-35F659AF2AC3}"/>
              </a:ext>
            </a:extLst>
          </p:cNvPr>
          <p:cNvSpPr>
            <a:spLocks noGrp="1"/>
          </p:cNvSpPr>
          <p:nvPr>
            <p:ph type="title"/>
          </p:nvPr>
        </p:nvSpPr>
        <p:spPr>
          <a:xfrm>
            <a:off x="640080" y="457200"/>
            <a:ext cx="10936224" cy="1298448"/>
          </a:xfrm>
        </p:spPr>
        <p:txBody>
          <a:bodyPr/>
          <a:lstStyle/>
          <a:p>
            <a:r>
              <a:rPr lang="en-US"/>
              <a:t>Click to edit Master title style</a:t>
            </a:r>
          </a:p>
        </p:txBody>
      </p:sp>
      <p:sp>
        <p:nvSpPr>
          <p:cNvPr id="8" name="Text Placeholder 4">
            <a:extLst>
              <a:ext uri="{FF2B5EF4-FFF2-40B4-BE49-F238E27FC236}">
                <a16:creationId xmlns:a16="http://schemas.microsoft.com/office/drawing/2014/main" id="{9537EA5E-3E96-57B0-C639-22C290FCD5E8}"/>
              </a:ext>
            </a:extLst>
          </p:cNvPr>
          <p:cNvSpPr>
            <a:spLocks noGrp="1"/>
          </p:cNvSpPr>
          <p:nvPr>
            <p:ph type="body" sz="quarter" idx="12"/>
          </p:nvPr>
        </p:nvSpPr>
        <p:spPr>
          <a:xfrm>
            <a:off x="8348472" y="1929384"/>
            <a:ext cx="2432304" cy="630936"/>
          </a:xfrm>
        </p:spPr>
        <p:txBody>
          <a:bodyPr lIns="0" anchor="ctr"/>
          <a:lstStyle>
            <a:lvl1pPr marL="0" indent="0">
              <a:buNone/>
              <a:defRPr sz="2400" b="1" cap="all" baseline="0">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5">
            <a:extLst>
              <a:ext uri="{FF2B5EF4-FFF2-40B4-BE49-F238E27FC236}">
                <a16:creationId xmlns:a16="http://schemas.microsoft.com/office/drawing/2014/main" id="{C81D5F3B-60ED-CA80-3AE7-2EFC356E7748}"/>
              </a:ext>
            </a:extLst>
          </p:cNvPr>
          <p:cNvSpPr>
            <a:spLocks noGrp="1"/>
          </p:cNvSpPr>
          <p:nvPr>
            <p:ph sz="quarter" idx="13"/>
          </p:nvPr>
        </p:nvSpPr>
        <p:spPr>
          <a:xfrm>
            <a:off x="8348472" y="2926080"/>
            <a:ext cx="2569464" cy="2093976"/>
          </a:xfrm>
        </p:spPr>
        <p:txBody>
          <a:bodyPr lIns="0" rIns="182880"/>
          <a:lstStyle>
            <a:lvl1pPr>
              <a:defRPr sz="1400">
                <a:solidFill>
                  <a:schemeClr val="tx1">
                    <a:lumMod val="75000"/>
                    <a:lumOff val="25000"/>
                  </a:schemeClr>
                </a:solidFill>
              </a:defRPr>
            </a:lvl1pPr>
            <a:lvl2pPr>
              <a:defRPr sz="1200">
                <a:solidFill>
                  <a:schemeClr val="tx1">
                    <a:lumMod val="75000"/>
                    <a:lumOff val="25000"/>
                  </a:schemeClr>
                </a:solidFill>
              </a:defRPr>
            </a:lvl2pPr>
            <a:lvl3pPr>
              <a:defRPr sz="1100">
                <a:solidFill>
                  <a:schemeClr val="tx1">
                    <a:lumMod val="75000"/>
                    <a:lumOff val="25000"/>
                  </a:schemeClr>
                </a:solidFill>
              </a:defRPr>
            </a:lvl3pPr>
            <a:lvl4pPr>
              <a:defRPr sz="105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7223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ummary">
    <p:bg>
      <p:bgPr>
        <a:solidFill>
          <a:schemeClr val="accent3"/>
        </a:solidFill>
        <a:effectLst/>
      </p:bgPr>
    </p:bg>
    <p:spTree>
      <p:nvGrpSpPr>
        <p:cNvPr id="1" name=""/>
        <p:cNvGrpSpPr/>
        <p:nvPr/>
      </p:nvGrpSpPr>
      <p:grpSpPr>
        <a:xfrm>
          <a:off x="0" y="0"/>
          <a:ext cx="0" cy="0"/>
          <a:chOff x="0" y="0"/>
          <a:chExt cx="0" cy="0"/>
        </a:xfrm>
      </p:grpSpPr>
      <p:sp>
        <p:nvSpPr>
          <p:cNvPr id="15" name="Text Placeholder 10">
            <a:extLst>
              <a:ext uri="{FF2B5EF4-FFF2-40B4-BE49-F238E27FC236}">
                <a16:creationId xmlns:a16="http://schemas.microsoft.com/office/drawing/2014/main" id="{5CD45539-3B3A-464F-2480-A7235DE9D3E7}"/>
              </a:ext>
            </a:extLst>
          </p:cNvPr>
          <p:cNvSpPr>
            <a:spLocks noGrp="1"/>
          </p:cNvSpPr>
          <p:nvPr>
            <p:ph type="body" sz="quarter" idx="17"/>
          </p:nvPr>
        </p:nvSpPr>
        <p:spPr>
          <a:xfrm>
            <a:off x="0" y="3154680"/>
            <a:ext cx="12198096" cy="1709928"/>
          </a:xfrm>
        </p:spPr>
        <p:txBody>
          <a:bodyPr anchor="ctr">
            <a:noAutofit/>
          </a:bodyPr>
          <a:lstStyle>
            <a:lvl1pPr marL="0" indent="0" algn="ctr">
              <a:lnSpc>
                <a:spcPct val="90000"/>
              </a:lnSpc>
              <a:spcBef>
                <a:spcPts val="0"/>
              </a:spcBef>
              <a:buNone/>
              <a:defRPr sz="13800" b="1" cap="all" baseline="0">
                <a:solidFill>
                  <a:schemeClr val="accent4">
                    <a:lumMod val="75000"/>
                  </a:schemeClr>
                </a:solidFill>
                <a:latin typeface="+mj-lt"/>
              </a:defRPr>
            </a:lvl1pPr>
          </a:lstStyle>
          <a:p>
            <a:pPr lvl="0"/>
            <a:r>
              <a:rPr lang="en-US"/>
              <a:t>Click to edit Master text styles</a:t>
            </a:r>
          </a:p>
        </p:txBody>
      </p:sp>
      <p:sp>
        <p:nvSpPr>
          <p:cNvPr id="2" name="Title 1">
            <a:extLst>
              <a:ext uri="{FF2B5EF4-FFF2-40B4-BE49-F238E27FC236}">
                <a16:creationId xmlns:a16="http://schemas.microsoft.com/office/drawing/2014/main" id="{23732606-8178-6E55-26AD-51AAFF50D284}"/>
              </a:ext>
            </a:extLst>
          </p:cNvPr>
          <p:cNvSpPr>
            <a:spLocks noGrp="1"/>
          </p:cNvSpPr>
          <p:nvPr>
            <p:ph type="title"/>
          </p:nvPr>
        </p:nvSpPr>
        <p:spPr>
          <a:xfrm>
            <a:off x="0" y="1828800"/>
            <a:ext cx="12198096" cy="1709928"/>
          </a:xfrm>
        </p:spPr>
        <p:txBody>
          <a:bodyPr>
            <a:noAutofit/>
          </a:bodyPr>
          <a:lstStyle>
            <a:lvl1pPr algn="ctr">
              <a:defRPr sz="13800" cap="all" baseline="0">
                <a:solidFill>
                  <a:schemeClr val="accent4">
                    <a:lumMod val="75000"/>
                  </a:schemeClr>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CF00AE91-3B85-16DB-77F3-EDF2472DDB30}"/>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4" name="Footer Placeholder 3">
            <a:extLst>
              <a:ext uri="{FF2B5EF4-FFF2-40B4-BE49-F238E27FC236}">
                <a16:creationId xmlns:a16="http://schemas.microsoft.com/office/drawing/2014/main" id="{959C2A85-E1A4-A097-5C3F-E9D9396F5753}"/>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sp>
        <p:nvSpPr>
          <p:cNvPr id="11" name="Text Placeholder 10">
            <a:extLst>
              <a:ext uri="{FF2B5EF4-FFF2-40B4-BE49-F238E27FC236}">
                <a16:creationId xmlns:a16="http://schemas.microsoft.com/office/drawing/2014/main" id="{5B2F2BA9-7FBD-D1B5-303E-B240F73D58E1}"/>
              </a:ext>
            </a:extLst>
          </p:cNvPr>
          <p:cNvSpPr>
            <a:spLocks noGrp="1"/>
          </p:cNvSpPr>
          <p:nvPr>
            <p:ph type="body" sz="quarter" idx="13"/>
          </p:nvPr>
        </p:nvSpPr>
        <p:spPr>
          <a:xfrm>
            <a:off x="0" y="2587752"/>
            <a:ext cx="12198096" cy="1508760"/>
          </a:xfrm>
          <a:solidFill>
            <a:schemeClr val="accent3"/>
          </a:solidFill>
        </p:spPr>
        <p:txBody>
          <a:bodyPr lIns="877824" rIns="877824" anchor="ctr">
            <a:noAutofit/>
          </a:bodyPr>
          <a:lstStyle>
            <a:lvl1pPr marL="0" indent="0" algn="ctr">
              <a:lnSpc>
                <a:spcPct val="100000"/>
              </a:lnSpc>
              <a:spcBef>
                <a:spcPts val="0"/>
              </a:spcBef>
              <a:buNone/>
              <a:defRPr sz="1800" cap="none" baseline="0"/>
            </a:lvl1pPr>
          </a:lstStyle>
          <a:p>
            <a:pPr lvl="0"/>
            <a:r>
              <a:rPr lang="en-US"/>
              <a:t>Click to edit Master text styles</a:t>
            </a:r>
          </a:p>
        </p:txBody>
      </p:sp>
    </p:spTree>
    <p:extLst>
      <p:ext uri="{BB962C8B-B14F-4D97-AF65-F5344CB8AC3E}">
        <p14:creationId xmlns:p14="http://schemas.microsoft.com/office/powerpoint/2010/main" val="2772879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A6C6E2D-7286-A78B-3254-6E7A370C6A6B}"/>
              </a:ext>
            </a:extLst>
          </p:cNvPr>
          <p:cNvSpPr>
            <a:spLocks noGrp="1"/>
          </p:cNvSpPr>
          <p:nvPr>
            <p:ph type="pic" sz="quarter" idx="10"/>
          </p:nvPr>
        </p:nvSpPr>
        <p:spPr>
          <a:xfrm>
            <a:off x="7653528" y="2532888"/>
            <a:ext cx="3730752" cy="3721608"/>
          </a:xfrm>
          <a:solidFill>
            <a:schemeClr val="accent1">
              <a:lumMod val="90000"/>
            </a:schemeClr>
          </a:solidFill>
        </p:spPr>
        <p:txBody>
          <a:bodyPr anchor="ctr"/>
          <a:lstStyle>
            <a:lvl1pPr marL="0" indent="0" algn="ctr">
              <a:buNone/>
              <a:defRPr sz="1000"/>
            </a:lvl1pPr>
          </a:lstStyle>
          <a:p>
            <a:r>
              <a:rPr lang="en-US"/>
              <a:t>Click icon to add picture</a:t>
            </a:r>
            <a:endParaRPr lang="en-US" dirty="0"/>
          </a:p>
        </p:txBody>
      </p:sp>
      <p:sp>
        <p:nvSpPr>
          <p:cNvPr id="2" name="Title 1">
            <a:extLst>
              <a:ext uri="{FF2B5EF4-FFF2-40B4-BE49-F238E27FC236}">
                <a16:creationId xmlns:a16="http://schemas.microsoft.com/office/drawing/2014/main" id="{F5CE9608-82F8-5A3A-8F2B-B02328A17B1C}"/>
              </a:ext>
            </a:extLst>
          </p:cNvPr>
          <p:cNvSpPr>
            <a:spLocks noGrp="1"/>
          </p:cNvSpPr>
          <p:nvPr>
            <p:ph type="ctrTitle"/>
          </p:nvPr>
        </p:nvSpPr>
        <p:spPr>
          <a:xfrm>
            <a:off x="356616" y="850392"/>
            <a:ext cx="11347704" cy="1298448"/>
          </a:xfrm>
        </p:spPr>
        <p:txBody>
          <a:bodyPr anchor="ctr">
            <a:noAutofit/>
          </a:bodyPr>
          <a:lstStyle>
            <a:lvl1pPr algn="l">
              <a:defRPr sz="1380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4EF1E8-FA5F-A239-4078-9559136871D4}"/>
              </a:ext>
            </a:extLst>
          </p:cNvPr>
          <p:cNvSpPr>
            <a:spLocks noGrp="1"/>
          </p:cNvSpPr>
          <p:nvPr>
            <p:ph type="subTitle" idx="1"/>
          </p:nvPr>
        </p:nvSpPr>
        <p:spPr>
          <a:xfrm>
            <a:off x="356616" y="4187952"/>
            <a:ext cx="5376672" cy="13716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Text Placeholder 10">
            <a:extLst>
              <a:ext uri="{FF2B5EF4-FFF2-40B4-BE49-F238E27FC236}">
                <a16:creationId xmlns:a16="http://schemas.microsoft.com/office/drawing/2014/main" id="{FBFFEADD-5074-43DB-8F36-D0CB44E613C2}"/>
              </a:ext>
            </a:extLst>
          </p:cNvPr>
          <p:cNvSpPr>
            <a:spLocks noGrp="1"/>
          </p:cNvSpPr>
          <p:nvPr>
            <p:ph type="body" sz="quarter" idx="11" hasCustomPrompt="1"/>
          </p:nvPr>
        </p:nvSpPr>
        <p:spPr>
          <a:xfrm>
            <a:off x="357188" y="2432304"/>
            <a:ext cx="5738812" cy="1298448"/>
          </a:xfrm>
        </p:spPr>
        <p:txBody>
          <a:bodyPr anchor="ctr"/>
          <a:lstStyle>
            <a:lvl1pPr marL="0" indent="0">
              <a:buNone/>
              <a:defRPr sz="13800" b="1" i="1" cap="all" baseline="0">
                <a:solidFill>
                  <a:schemeClr val="tx1">
                    <a:lumMod val="75000"/>
                    <a:lumOff val="25000"/>
                  </a:schemeClr>
                </a:solidFill>
                <a:latin typeface="+mj-lt"/>
              </a:defRPr>
            </a:lvl1pPr>
          </a:lstStyle>
          <a:p>
            <a:pPr lvl="0"/>
            <a:r>
              <a:rPr lang="en-US" dirty="0"/>
              <a:t>Title</a:t>
            </a:r>
          </a:p>
        </p:txBody>
      </p:sp>
      <p:sp>
        <p:nvSpPr>
          <p:cNvPr id="6" name="Picture Placeholder 8">
            <a:extLst>
              <a:ext uri="{FF2B5EF4-FFF2-40B4-BE49-F238E27FC236}">
                <a16:creationId xmlns:a16="http://schemas.microsoft.com/office/drawing/2014/main" id="{343883A3-D444-AA65-322E-C4F2B66929CF}"/>
              </a:ext>
            </a:extLst>
          </p:cNvPr>
          <p:cNvSpPr>
            <a:spLocks noGrp="1"/>
          </p:cNvSpPr>
          <p:nvPr>
            <p:ph type="pic" sz="quarter" idx="12"/>
          </p:nvPr>
        </p:nvSpPr>
        <p:spPr>
          <a:xfrm>
            <a:off x="5632704" y="3593592"/>
            <a:ext cx="3410712" cy="1783080"/>
          </a:xfrm>
          <a:solidFill>
            <a:schemeClr val="accent5">
              <a:lumMod val="20000"/>
              <a:lumOff val="80000"/>
            </a:schemeClr>
          </a:solidFill>
        </p:spPr>
        <p:txBody>
          <a:bodyPr anchor="ctr"/>
          <a:lstStyle>
            <a:lvl1pPr marL="0" indent="0" algn="ctr">
              <a:buNone/>
              <a:defRPr sz="1000"/>
            </a:lvl1pPr>
          </a:lstStyle>
          <a:p>
            <a:r>
              <a:rPr lang="en-US"/>
              <a:t>Click icon to add picture</a:t>
            </a:r>
            <a:endParaRPr lang="en-US" dirty="0"/>
          </a:p>
        </p:txBody>
      </p:sp>
    </p:spTree>
    <p:extLst>
      <p:ext uri="{BB962C8B-B14F-4D97-AF65-F5344CB8AC3E}">
        <p14:creationId xmlns:p14="http://schemas.microsoft.com/office/powerpoint/2010/main" val="36479055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F4C9462-DD7C-E02D-1CDD-3A9BC288BE01}"/>
              </a:ext>
            </a:extLst>
          </p:cNvPr>
          <p:cNvSpPr/>
          <p:nvPr userDrawn="1"/>
        </p:nvSpPr>
        <p:spPr>
          <a:xfrm>
            <a:off x="6095999" y="0"/>
            <a:ext cx="6096000" cy="4762500"/>
          </a:xfrm>
          <a:prstGeom prst="rect">
            <a:avLst/>
          </a:prstGeom>
          <a:solidFill>
            <a:schemeClr val="accent4">
              <a:lumMod val="40000"/>
              <a:lumOff val="60000"/>
              <a:alpha val="407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60000"/>
                  <a:lumOff val="40000"/>
                </a:schemeClr>
              </a:solidFill>
            </a:endParaRPr>
          </a:p>
        </p:txBody>
      </p:sp>
      <p:sp>
        <p:nvSpPr>
          <p:cNvPr id="4" name="Content Placeholder 3">
            <a:extLst>
              <a:ext uri="{FF2B5EF4-FFF2-40B4-BE49-F238E27FC236}">
                <a16:creationId xmlns:a16="http://schemas.microsoft.com/office/drawing/2014/main" id="{384BC794-4A27-9A79-42A9-AFA939B20CB7}"/>
              </a:ext>
            </a:extLst>
          </p:cNvPr>
          <p:cNvSpPr>
            <a:spLocks noGrp="1"/>
          </p:cNvSpPr>
          <p:nvPr>
            <p:ph sz="half" idx="2"/>
          </p:nvPr>
        </p:nvSpPr>
        <p:spPr>
          <a:xfrm>
            <a:off x="4078224" y="1984248"/>
            <a:ext cx="7278624" cy="1810512"/>
          </a:xfrm>
        </p:spPr>
        <p:txBody>
          <a:bodyPr lIns="0"/>
          <a:lstStyle>
            <a:lvl1pPr>
              <a:defRPr sz="1400">
                <a:solidFill>
                  <a:schemeClr val="tx1">
                    <a:lumMod val="75000"/>
                    <a:lumOff val="25000"/>
                  </a:schemeClr>
                </a:solidFill>
              </a:defRPr>
            </a:lvl1pPr>
            <a:lvl2pPr>
              <a:defRPr sz="1200">
                <a:solidFill>
                  <a:schemeClr val="tx1">
                    <a:lumMod val="75000"/>
                    <a:lumOff val="25000"/>
                  </a:schemeClr>
                </a:solidFill>
              </a:defRPr>
            </a:lvl2pPr>
            <a:lvl3pPr>
              <a:defRPr sz="1100">
                <a:solidFill>
                  <a:schemeClr val="tx1">
                    <a:lumMod val="75000"/>
                    <a:lumOff val="25000"/>
                  </a:schemeClr>
                </a:solidFill>
              </a:defRPr>
            </a:lvl3pPr>
            <a:lvl4pPr>
              <a:defRPr sz="105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D2344281-6BA8-08CC-F27B-A84598690509}"/>
              </a:ext>
            </a:extLst>
          </p:cNvPr>
          <p:cNvSpPr>
            <a:spLocks noGrp="1"/>
          </p:cNvSpPr>
          <p:nvPr>
            <p:ph sz="quarter" idx="4"/>
          </p:nvPr>
        </p:nvSpPr>
        <p:spPr>
          <a:xfrm>
            <a:off x="4078224" y="4352544"/>
            <a:ext cx="7278624" cy="1810512"/>
          </a:xfrm>
        </p:spPr>
        <p:txBody>
          <a:bodyPr lIns="0"/>
          <a:lstStyle>
            <a:lvl1pPr>
              <a:defRPr sz="1400">
                <a:solidFill>
                  <a:schemeClr val="tx1">
                    <a:lumMod val="75000"/>
                    <a:lumOff val="25000"/>
                  </a:schemeClr>
                </a:solidFill>
              </a:defRPr>
            </a:lvl1pPr>
            <a:lvl2pPr>
              <a:defRPr sz="1200">
                <a:solidFill>
                  <a:schemeClr val="tx1">
                    <a:lumMod val="75000"/>
                    <a:lumOff val="25000"/>
                  </a:schemeClr>
                </a:solidFill>
              </a:defRPr>
            </a:lvl2pPr>
            <a:lvl3pPr>
              <a:defRPr sz="1100">
                <a:solidFill>
                  <a:schemeClr val="tx1">
                    <a:lumMod val="75000"/>
                    <a:lumOff val="25000"/>
                  </a:schemeClr>
                </a:solidFill>
              </a:defRPr>
            </a:lvl3pPr>
            <a:lvl4pPr>
              <a:defRPr sz="105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2">
            <a:extLst>
              <a:ext uri="{FF2B5EF4-FFF2-40B4-BE49-F238E27FC236}">
                <a16:creationId xmlns:a16="http://schemas.microsoft.com/office/drawing/2014/main" id="{D180249D-D2B0-9DE0-465A-6DA7FEB8A58C}"/>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11" name="Footer Placeholder 3">
            <a:extLst>
              <a:ext uri="{FF2B5EF4-FFF2-40B4-BE49-F238E27FC236}">
                <a16:creationId xmlns:a16="http://schemas.microsoft.com/office/drawing/2014/main" id="{02B3893C-830A-CE74-7EA8-9BB69F636FD1}"/>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cxnSp>
        <p:nvCxnSpPr>
          <p:cNvPr id="13" name="Straight Connector 12">
            <a:extLst>
              <a:ext uri="{FF2B5EF4-FFF2-40B4-BE49-F238E27FC236}">
                <a16:creationId xmlns:a16="http://schemas.microsoft.com/office/drawing/2014/main" id="{4FEB4121-C7B1-D448-DE15-4DFEA09D0655}"/>
              </a:ext>
            </a:extLst>
          </p:cNvPr>
          <p:cNvCxnSpPr>
            <a:cxnSpLocks/>
          </p:cNvCxnSpPr>
          <p:nvPr userDrawn="1"/>
        </p:nvCxnSpPr>
        <p:spPr>
          <a:xfrm>
            <a:off x="-2" y="2315959"/>
            <a:ext cx="3858207"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6431E3-2BD2-4D62-E397-DC4A847C7F2A}"/>
              </a:ext>
            </a:extLst>
          </p:cNvPr>
          <p:cNvCxnSpPr>
            <a:cxnSpLocks/>
          </p:cNvCxnSpPr>
          <p:nvPr userDrawn="1"/>
        </p:nvCxnSpPr>
        <p:spPr>
          <a:xfrm>
            <a:off x="-2" y="4659109"/>
            <a:ext cx="3858207"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09AB8F6B-6D48-A68F-FD44-35F659AF2AC3}"/>
              </a:ext>
            </a:extLst>
          </p:cNvPr>
          <p:cNvSpPr>
            <a:spLocks noGrp="1"/>
          </p:cNvSpPr>
          <p:nvPr>
            <p:ph type="title"/>
          </p:nvPr>
        </p:nvSpPr>
        <p:spPr>
          <a:xfrm>
            <a:off x="640080" y="457200"/>
            <a:ext cx="10936224" cy="1298448"/>
          </a:xfrm>
        </p:spPr>
        <p:txBody>
          <a:bodyPr/>
          <a:lstStyle/>
          <a:p>
            <a:r>
              <a:rPr lang="en-US"/>
              <a:t>Click to edit Master title style</a:t>
            </a:r>
          </a:p>
        </p:txBody>
      </p:sp>
    </p:spTree>
    <p:extLst>
      <p:ext uri="{BB962C8B-B14F-4D97-AF65-F5344CB8AC3E}">
        <p14:creationId xmlns:p14="http://schemas.microsoft.com/office/powerpoint/2010/main" val="3377991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BFC0-622D-78DB-4C7F-A2FA024C5956}"/>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74CFF80F-DCFA-670B-579E-37B302452052}"/>
              </a:ext>
            </a:extLst>
          </p:cNvPr>
          <p:cNvSpPr>
            <a:spLocks noGrp="1"/>
          </p:cNvSpPr>
          <p:nvPr>
            <p:ph type="ftr" sz="quarter" idx="11"/>
          </p:nvPr>
        </p:nvSpPr>
        <p:spPr>
          <a:xfrm rot="16200000">
            <a:off x="-531091" y="983633"/>
            <a:ext cx="1728216" cy="283464"/>
          </a:xfrm>
          <a:prstGeom prst="rect">
            <a:avLst/>
          </a:prstGeom>
        </p:spPr>
        <p:txBody>
          <a:bodyPr/>
          <a:lstStyle/>
          <a:p>
            <a:r>
              <a:rPr lang="en-US" dirty="0"/>
              <a:t>Presentation title</a:t>
            </a:r>
          </a:p>
        </p:txBody>
      </p:sp>
      <p:sp>
        <p:nvSpPr>
          <p:cNvPr id="5" name="Slide Number Placeholder 4">
            <a:extLst>
              <a:ext uri="{FF2B5EF4-FFF2-40B4-BE49-F238E27FC236}">
                <a16:creationId xmlns:a16="http://schemas.microsoft.com/office/drawing/2014/main" id="{9ED5F004-91A0-6002-ADBC-13D488B34C56}"/>
              </a:ext>
            </a:extLst>
          </p:cNvPr>
          <p:cNvSpPr>
            <a:spLocks noGrp="1"/>
          </p:cNvSpPr>
          <p:nvPr>
            <p:ph type="sldNum" sz="quarter" idx="12"/>
          </p:nvPr>
        </p:nvSpPr>
        <p:spPr/>
        <p:txBody>
          <a:bodyPr/>
          <a:lstStyle/>
          <a:p>
            <a:fld id="{BC0F0449-EF10-3E4D-894D-3DE10CF4206D}" type="slidenum">
              <a:rPr lang="en-US" smtClean="0"/>
              <a:t>‹#›</a:t>
            </a:fld>
            <a:endParaRPr lang="en-US" dirty="0"/>
          </a:p>
        </p:txBody>
      </p:sp>
    </p:spTree>
    <p:extLst>
      <p:ext uri="{BB962C8B-B14F-4D97-AF65-F5344CB8AC3E}">
        <p14:creationId xmlns:p14="http://schemas.microsoft.com/office/powerpoint/2010/main" val="1922672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B55F8A4-5F7C-D72D-3152-E32D36CB3821}"/>
              </a:ext>
            </a:extLst>
          </p:cNvPr>
          <p:cNvSpPr>
            <a:spLocks noGrp="1"/>
          </p:cNvSpPr>
          <p:nvPr>
            <p:ph type="ftr" sz="quarter" idx="11"/>
          </p:nvPr>
        </p:nvSpPr>
        <p:spPr>
          <a:xfrm rot="16200000">
            <a:off x="-531091" y="983633"/>
            <a:ext cx="1728216" cy="283464"/>
          </a:xfrm>
          <a:prstGeom prst="rect">
            <a:avLst/>
          </a:prstGeom>
        </p:spPr>
        <p:txBody>
          <a:bodyPr/>
          <a:lstStyle/>
          <a:p>
            <a:r>
              <a:rPr lang="en-US" dirty="0"/>
              <a:t>Presentation title</a:t>
            </a:r>
          </a:p>
        </p:txBody>
      </p:sp>
      <p:sp>
        <p:nvSpPr>
          <p:cNvPr id="4" name="Slide Number Placeholder 3">
            <a:extLst>
              <a:ext uri="{FF2B5EF4-FFF2-40B4-BE49-F238E27FC236}">
                <a16:creationId xmlns:a16="http://schemas.microsoft.com/office/drawing/2014/main" id="{F7C25242-09B4-0142-6671-8450905AA5DC}"/>
              </a:ext>
            </a:extLst>
          </p:cNvPr>
          <p:cNvSpPr>
            <a:spLocks noGrp="1"/>
          </p:cNvSpPr>
          <p:nvPr>
            <p:ph type="sldNum" sz="quarter" idx="12"/>
          </p:nvPr>
        </p:nvSpPr>
        <p:spPr/>
        <p:txBody>
          <a:bodyPr/>
          <a:lstStyle/>
          <a:p>
            <a:fld id="{BC0F0449-EF10-3E4D-894D-3DE10CF4206D}" type="slidenum">
              <a:rPr lang="en-US" smtClean="0"/>
              <a:t>‹#›</a:t>
            </a:fld>
            <a:endParaRPr lang="en-US" dirty="0"/>
          </a:p>
        </p:txBody>
      </p:sp>
    </p:spTree>
    <p:extLst>
      <p:ext uri="{BB962C8B-B14F-4D97-AF65-F5344CB8AC3E}">
        <p14:creationId xmlns:p14="http://schemas.microsoft.com/office/powerpoint/2010/main" val="1259075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C525B-C154-D20D-97A4-047C9CC983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A1B8FF-2966-C2CF-BC8F-A322410A5A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988CC0-E81C-D2FD-24CC-8D1179C58B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2">
            <a:extLst>
              <a:ext uri="{FF2B5EF4-FFF2-40B4-BE49-F238E27FC236}">
                <a16:creationId xmlns:a16="http://schemas.microsoft.com/office/drawing/2014/main" id="{E7F841FD-D5EE-62EE-F649-30697BB81B06}"/>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9" name="Footer Placeholder 3">
            <a:extLst>
              <a:ext uri="{FF2B5EF4-FFF2-40B4-BE49-F238E27FC236}">
                <a16:creationId xmlns:a16="http://schemas.microsoft.com/office/drawing/2014/main" id="{0533D4FA-41B7-3B85-9984-899340B9D595}"/>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spTree>
    <p:extLst>
      <p:ext uri="{BB962C8B-B14F-4D97-AF65-F5344CB8AC3E}">
        <p14:creationId xmlns:p14="http://schemas.microsoft.com/office/powerpoint/2010/main" val="3046943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E3-7897-8638-F0DE-3DDACC0009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AE7686-00A6-DD15-45FE-E6663C21EA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C271584-1072-B88D-B424-16D9F75AC1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2">
            <a:extLst>
              <a:ext uri="{FF2B5EF4-FFF2-40B4-BE49-F238E27FC236}">
                <a16:creationId xmlns:a16="http://schemas.microsoft.com/office/drawing/2014/main" id="{D4020094-C16F-1070-9F84-9CBF13F85F81}"/>
              </a:ext>
            </a:extLst>
          </p:cNvPr>
          <p:cNvSpPr>
            <a:spLocks noGrp="1"/>
          </p:cNvSpPr>
          <p:nvPr>
            <p:ph type="sldNum" sz="quarter" idx="10"/>
          </p:nvPr>
        </p:nvSpPr>
        <p:spPr>
          <a:xfrm>
            <a:off x="11356848" y="6400800"/>
            <a:ext cx="438912" cy="246888"/>
          </a:xfrm>
        </p:spPr>
        <p:txBody>
          <a:bodyPr>
            <a:noAutofit/>
          </a:bodyPr>
          <a:lstStyle/>
          <a:p>
            <a:fld id="{BC0F0449-EF10-3E4D-894D-3DE10CF4206D}" type="slidenum">
              <a:rPr lang="en-US" smtClean="0"/>
              <a:pPr/>
              <a:t>‹#›</a:t>
            </a:fld>
            <a:endParaRPr lang="en-US" dirty="0"/>
          </a:p>
        </p:txBody>
      </p:sp>
      <p:sp>
        <p:nvSpPr>
          <p:cNvPr id="9" name="Footer Placeholder 3">
            <a:extLst>
              <a:ext uri="{FF2B5EF4-FFF2-40B4-BE49-F238E27FC236}">
                <a16:creationId xmlns:a16="http://schemas.microsoft.com/office/drawing/2014/main" id="{C24EA55D-AFC4-F4F2-FB5D-EB20AFEA48B6}"/>
              </a:ext>
            </a:extLst>
          </p:cNvPr>
          <p:cNvSpPr>
            <a:spLocks noGrp="1"/>
          </p:cNvSpPr>
          <p:nvPr>
            <p:ph type="ftr" sz="quarter" idx="11"/>
          </p:nvPr>
        </p:nvSpPr>
        <p:spPr>
          <a:xfrm>
            <a:off x="365760" y="6400800"/>
            <a:ext cx="2916936" cy="246888"/>
          </a:xfrm>
        </p:spPr>
        <p:txBody>
          <a:bodyPr>
            <a:noAutofit/>
          </a:bodyPr>
          <a:lstStyle>
            <a:lvl1pPr algn="l">
              <a:defRPr/>
            </a:lvl1pPr>
          </a:lstStyle>
          <a:p>
            <a:r>
              <a:rPr lang="en-US" dirty="0"/>
              <a:t>Presentation title</a:t>
            </a:r>
          </a:p>
        </p:txBody>
      </p:sp>
    </p:spTree>
    <p:extLst>
      <p:ext uri="{BB962C8B-B14F-4D97-AF65-F5344CB8AC3E}">
        <p14:creationId xmlns:p14="http://schemas.microsoft.com/office/powerpoint/2010/main" val="2706105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11206C-54A4-0DD2-0DA0-0828D48AF8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9FA9B531-1C66-2F6C-4232-5ADD330DF70F}"/>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B064FE0-ADDF-F3C6-AEAB-A27E120C236F}"/>
              </a:ext>
            </a:extLst>
          </p:cNvPr>
          <p:cNvSpPr>
            <a:spLocks noGrp="1"/>
          </p:cNvSpPr>
          <p:nvPr>
            <p:ph type="sldNum" sz="quarter" idx="4"/>
          </p:nvPr>
        </p:nvSpPr>
        <p:spPr>
          <a:xfrm>
            <a:off x="135369" y="6428281"/>
            <a:ext cx="402336" cy="283464"/>
          </a:xfrm>
          <a:prstGeom prst="rect">
            <a:avLst/>
          </a:prstGeom>
        </p:spPr>
        <p:txBody>
          <a:bodyPr vert="horz" lIns="91440" tIns="45720" rIns="91440" bIns="45720" rtlCol="0" anchor="ctr">
            <a:noAutofit/>
          </a:bodyPr>
          <a:lstStyle>
            <a:lvl1pPr algn="ctr">
              <a:defRPr sz="1200">
                <a:solidFill>
                  <a:schemeClr val="tx1">
                    <a:lumMod val="75000"/>
                    <a:lumOff val="25000"/>
                  </a:schemeClr>
                </a:solidFill>
              </a:defRPr>
            </a:lvl1pPr>
          </a:lstStyle>
          <a:p>
            <a:fld id="{BC0F0449-EF10-3E4D-894D-3DE10CF4206D}" type="slidenum">
              <a:rPr lang="en-US" smtClean="0"/>
              <a:pPr/>
              <a:t>‹#›</a:t>
            </a:fld>
            <a:endParaRPr lang="en-US" dirty="0"/>
          </a:p>
        </p:txBody>
      </p:sp>
      <p:cxnSp>
        <p:nvCxnSpPr>
          <p:cNvPr id="8" name="Straight Connector 7">
            <a:extLst>
              <a:ext uri="{FF2B5EF4-FFF2-40B4-BE49-F238E27FC236}">
                <a16:creationId xmlns:a16="http://schemas.microsoft.com/office/drawing/2014/main" id="{78710315-F2E5-50AA-6E01-B56CA2A14274}"/>
              </a:ext>
            </a:extLst>
          </p:cNvPr>
          <p:cNvCxnSpPr>
            <a:cxnSpLocks/>
          </p:cNvCxnSpPr>
          <p:nvPr userDrawn="1"/>
        </p:nvCxnSpPr>
        <p:spPr>
          <a:xfrm>
            <a:off x="334058" y="1754908"/>
            <a:ext cx="0" cy="4562299"/>
          </a:xfrm>
          <a:prstGeom prst="line">
            <a:avLst/>
          </a:prstGeom>
          <a:ln w="12700" cap="sq" cmpd="sng">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Footer Placeholder 4">
            <a:extLst>
              <a:ext uri="{FF2B5EF4-FFF2-40B4-BE49-F238E27FC236}">
                <a16:creationId xmlns:a16="http://schemas.microsoft.com/office/drawing/2014/main" id="{C5CE6DBE-1597-24EC-79C6-1B2879B1667C}"/>
              </a:ext>
            </a:extLst>
          </p:cNvPr>
          <p:cNvSpPr>
            <a:spLocks noGrp="1"/>
          </p:cNvSpPr>
          <p:nvPr>
            <p:ph type="ftr" sz="quarter" idx="3"/>
          </p:nvPr>
        </p:nvSpPr>
        <p:spPr>
          <a:xfrm rot="16200000">
            <a:off x="-531091" y="983633"/>
            <a:ext cx="1728216" cy="283464"/>
          </a:xfrm>
          <a:prstGeom prst="rect">
            <a:avLst/>
          </a:prstGeom>
        </p:spPr>
        <p:txBody>
          <a:bodyPr vert="horz" lIns="91440" tIns="45720" rIns="91440" bIns="45720" rtlCol="0" anchor="ctr">
            <a:noAutofit/>
          </a:bodyPr>
          <a:lstStyle>
            <a:lvl1pPr algn="r">
              <a:defRPr sz="1200">
                <a:solidFill>
                  <a:schemeClr val="tx1">
                    <a:lumMod val="75000"/>
                    <a:lumOff val="25000"/>
                  </a:schemeClr>
                </a:solidFill>
              </a:defRPr>
            </a:lvl1pPr>
          </a:lstStyle>
          <a:p>
            <a:r>
              <a:rPr lang="en-US" dirty="0"/>
              <a:t>Presentation title</a:t>
            </a:r>
          </a:p>
        </p:txBody>
      </p:sp>
    </p:spTree>
    <p:extLst>
      <p:ext uri="{BB962C8B-B14F-4D97-AF65-F5344CB8AC3E}">
        <p14:creationId xmlns:p14="http://schemas.microsoft.com/office/powerpoint/2010/main" val="165795543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51" r:id="rId4"/>
    <p:sldLayoutId id="2147483650" r:id="rId5"/>
    <p:sldLayoutId id="2147483663" r:id="rId6"/>
    <p:sldLayoutId id="2147483664" r:id="rId7"/>
    <p:sldLayoutId id="2147483665" r:id="rId8"/>
    <p:sldLayoutId id="2147483666" r:id="rId9"/>
    <p:sldLayoutId id="2147483653" r:id="rId10"/>
    <p:sldLayoutId id="2147483667" r:id="rId11"/>
    <p:sldLayoutId id="2147483668" r:id="rId12"/>
    <p:sldLayoutId id="2147483669" r:id="rId13"/>
    <p:sldLayoutId id="2147483670" r:id="rId14"/>
    <p:sldLayoutId id="2147483654" r:id="rId15"/>
    <p:sldLayoutId id="2147483655" r:id="rId16"/>
    <p:sldLayoutId id="2147483656" r:id="rId17"/>
    <p:sldLayoutId id="2147483657" r:id="rId18"/>
  </p:sldLayoutIdLst>
  <p:hf hdr="0" dt="0"/>
  <p:txStyles>
    <p:titleStyle>
      <a:lvl1pPr algn="l" defTabSz="914400" rtl="0" eaLnBrk="1" latinLnBrk="0" hangingPunct="1">
        <a:lnSpc>
          <a:spcPct val="90000"/>
        </a:lnSpc>
        <a:spcBef>
          <a:spcPct val="0"/>
        </a:spcBef>
        <a:buNone/>
        <a:defRPr sz="8200" b="1"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561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312D-9F8D-45AE-D652-54AF78669CE3}"/>
              </a:ext>
            </a:extLst>
          </p:cNvPr>
          <p:cNvSpPr>
            <a:spLocks noGrp="1"/>
          </p:cNvSpPr>
          <p:nvPr>
            <p:ph type="ctrTitle"/>
          </p:nvPr>
        </p:nvSpPr>
        <p:spPr/>
        <p:txBody>
          <a:bodyPr/>
          <a:lstStyle/>
          <a:p>
            <a:r>
              <a:rPr lang="en-US" dirty="0"/>
              <a:t>Luke 18:15-17</a:t>
            </a:r>
          </a:p>
        </p:txBody>
      </p:sp>
      <p:sp>
        <p:nvSpPr>
          <p:cNvPr id="3" name="Subtitle 2">
            <a:extLst>
              <a:ext uri="{FF2B5EF4-FFF2-40B4-BE49-F238E27FC236}">
                <a16:creationId xmlns:a16="http://schemas.microsoft.com/office/drawing/2014/main" id="{8C5924B5-15AC-3D2D-8B36-0947D8BE6C50}"/>
              </a:ext>
            </a:extLst>
          </p:cNvPr>
          <p:cNvSpPr>
            <a:spLocks noGrp="1"/>
          </p:cNvSpPr>
          <p:nvPr>
            <p:ph type="subTitle" idx="1"/>
          </p:nvPr>
        </p:nvSpPr>
        <p:spPr/>
        <p:txBody>
          <a:bodyPr/>
          <a:lstStyle/>
          <a:p>
            <a:endParaRPr lang="en-US" dirty="0"/>
          </a:p>
          <a:p>
            <a:endParaRPr lang="en-US" dirty="0"/>
          </a:p>
        </p:txBody>
      </p:sp>
      <p:sp>
        <p:nvSpPr>
          <p:cNvPr id="14" name="Text Placeholder 13">
            <a:extLst>
              <a:ext uri="{FF2B5EF4-FFF2-40B4-BE49-F238E27FC236}">
                <a16:creationId xmlns:a16="http://schemas.microsoft.com/office/drawing/2014/main" id="{A5452AA9-0944-5B3B-51AA-B3C68D70706F}"/>
              </a:ext>
            </a:extLst>
          </p:cNvPr>
          <p:cNvSpPr>
            <a:spLocks noGrp="1"/>
          </p:cNvSpPr>
          <p:nvPr>
            <p:ph type="body" sz="quarter" idx="11"/>
          </p:nvPr>
        </p:nvSpPr>
        <p:spPr>
          <a:xfrm>
            <a:off x="356616" y="2725809"/>
            <a:ext cx="5738812" cy="2900265"/>
          </a:xfrm>
        </p:spPr>
        <p:txBody>
          <a:bodyPr/>
          <a:lstStyle/>
          <a:p>
            <a:r>
              <a:rPr lang="en-US" sz="8000" b="0" cap="none" dirty="0">
                <a:effectLst>
                  <a:outerShdw blurRad="38100" dist="38100" dir="2700000" algn="tl">
                    <a:srgbClr val="000000">
                      <a:alpha val="43137"/>
                    </a:srgbClr>
                  </a:outerShdw>
                </a:effectLst>
              </a:rPr>
              <a:t>“receive the kingdom of God as a little child”</a:t>
            </a:r>
          </a:p>
        </p:txBody>
      </p:sp>
      <p:pic>
        <p:nvPicPr>
          <p:cNvPr id="11" name="Picture Placeholder 10" descr="Close-up of wave patterned structure">
            <a:extLst>
              <a:ext uri="{FF2B5EF4-FFF2-40B4-BE49-F238E27FC236}">
                <a16:creationId xmlns:a16="http://schemas.microsoft.com/office/drawing/2014/main" id="{A279F7F9-953B-03FF-FD27-18F0F871448D}"/>
              </a:ext>
            </a:extLst>
          </p:cNvPr>
          <p:cNvPicPr>
            <a:picLocks noGrp="1" noChangeAspect="1"/>
          </p:cNvPicPr>
          <p:nvPr>
            <p:ph type="pic" sz="quarter" idx="12"/>
          </p:nvPr>
        </p:nvPicPr>
        <p:blipFill>
          <a:blip r:embed="rId2"/>
          <a:srcRect/>
          <a:stretch>
            <a:fillRect/>
          </a:stretch>
        </p:blipFill>
        <p:spPr>
          <a:prstGeom prst="rect">
            <a:avLst/>
          </a:prstGeom>
        </p:spPr>
      </p:pic>
      <p:cxnSp>
        <p:nvCxnSpPr>
          <p:cNvPr id="5" name="Straight Connector 4">
            <a:extLst>
              <a:ext uri="{FF2B5EF4-FFF2-40B4-BE49-F238E27FC236}">
                <a16:creationId xmlns:a16="http://schemas.microsoft.com/office/drawing/2014/main" id="{55105C76-333F-CECF-8C54-AFF8F7E4B22B}"/>
              </a:ext>
              <a:ext uri="{C183D7F6-B498-43B3-948B-1728B52AA6E4}">
                <adec:decorative xmlns:adec="http://schemas.microsoft.com/office/drawing/2017/decorative" val="1"/>
              </a:ext>
            </a:extLst>
          </p:cNvPr>
          <p:cNvCxnSpPr>
            <a:cxnSpLocks/>
          </p:cNvCxnSpPr>
          <p:nvPr/>
        </p:nvCxnSpPr>
        <p:spPr>
          <a:xfrm>
            <a:off x="0" y="6203044"/>
            <a:ext cx="7253207" cy="0"/>
          </a:xfrm>
          <a:prstGeom prst="line">
            <a:avLst/>
          </a:prstGeom>
          <a:ln w="15875" cap="sq" cmpd="sng">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pic>
        <p:nvPicPr>
          <p:cNvPr id="9" name="Picture 8" descr="A group of children running through a field&#10;&#10;Description automatically generated">
            <a:extLst>
              <a:ext uri="{FF2B5EF4-FFF2-40B4-BE49-F238E27FC236}">
                <a16:creationId xmlns:a16="http://schemas.microsoft.com/office/drawing/2014/main" id="{184EFE10-2365-7169-7A87-A6810988B085}"/>
              </a:ext>
            </a:extLst>
          </p:cNvPr>
          <p:cNvPicPr>
            <a:picLocks noChangeAspect="1"/>
          </p:cNvPicPr>
          <p:nvPr/>
        </p:nvPicPr>
        <p:blipFill>
          <a:blip r:embed="rId3"/>
          <a:stretch>
            <a:fillRect/>
          </a:stretch>
        </p:blipFill>
        <p:spPr>
          <a:xfrm>
            <a:off x="7002368" y="2456767"/>
            <a:ext cx="4380013" cy="3764639"/>
          </a:xfrm>
          <a:prstGeom prst="rect">
            <a:avLst/>
          </a:prstGeom>
        </p:spPr>
      </p:pic>
    </p:spTree>
    <p:extLst>
      <p:ext uri="{BB962C8B-B14F-4D97-AF65-F5344CB8AC3E}">
        <p14:creationId xmlns:p14="http://schemas.microsoft.com/office/powerpoint/2010/main" val="11227779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p:txBody>
          <a:bodyPr/>
          <a:lstStyle/>
          <a:p>
            <a:r>
              <a:rPr lang="en-US" sz="11500" dirty="0"/>
              <a:t>Humility</a:t>
            </a:r>
            <a:endParaRPr lang="en-US"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782763"/>
            <a:ext cx="10296144" cy="4535741"/>
          </a:xfrm>
        </p:spPr>
        <p:txBody>
          <a:bodyPr/>
          <a:lstStyle/>
          <a:p>
            <a:r>
              <a:rPr lang="en-US" dirty="0"/>
              <a:t>“…the embarrassment you feel when you tell people how wonderful you are” (Laurence J. Peter)</a:t>
            </a:r>
          </a:p>
          <a:p>
            <a:r>
              <a:rPr lang="en-US" dirty="0"/>
              <a:t>Matthew 18:1-5 "Who then is greatest in the kingdom of heaven?" “humbles himself as this little  child is the greatest in the kingdom of heaven”</a:t>
            </a:r>
          </a:p>
          <a:p>
            <a:r>
              <a:rPr lang="en-US" dirty="0"/>
              <a:t>Matthew 19:13-15 “Let the little children come to Me, and do not forbid them; for of such is the kingdom of heaven." </a:t>
            </a:r>
          </a:p>
          <a:p>
            <a:r>
              <a:rPr lang="en-US" dirty="0"/>
              <a:t>Mark 10:13-16 “whoever does not receive the kingdom of God as a little child will by no means enter it." </a:t>
            </a:r>
          </a:p>
          <a:p>
            <a:r>
              <a:rPr lang="en-US" dirty="0"/>
              <a:t>What is the meaning of Jesus’ statement?</a:t>
            </a:r>
          </a:p>
        </p:txBody>
      </p:sp>
    </p:spTree>
    <p:extLst>
      <p:ext uri="{BB962C8B-B14F-4D97-AF65-F5344CB8AC3E}">
        <p14:creationId xmlns:p14="http://schemas.microsoft.com/office/powerpoint/2010/main" val="16192235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 calcmode="lin" valueType="num">
                                      <p:cBhvr>
                                        <p:cTn id="21"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 calcmode="lin" valueType="num">
                                      <p:cBhvr>
                                        <p:cTn id="28"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 calcmode="lin" valueType="num">
                                      <p:cBhvr>
                                        <p:cTn id="35"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2">
                                            <p:txEl>
                                              <p:pRg st="4" end="4"/>
                                            </p:txEl>
                                          </p:spTgt>
                                        </p:tgtEl>
                                        <p:attrNameLst>
                                          <p:attrName>style.visibility</p:attrName>
                                        </p:attrNameLst>
                                      </p:cBhvr>
                                      <p:to>
                                        <p:strVal val="visible"/>
                                      </p:to>
                                    </p:set>
                                    <p:anim calcmode="lin" valueType="num">
                                      <p:cBhvr>
                                        <p:cTn id="42" dur="1000" fill="hold"/>
                                        <p:tgtEl>
                                          <p:spTgt spid="12">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12">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Characteristics Of The Childlike Spirit</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099039"/>
            <a:ext cx="10296144" cy="5219466"/>
          </a:xfrm>
        </p:spPr>
        <p:txBody>
          <a:bodyPr/>
          <a:lstStyle/>
          <a:p>
            <a:r>
              <a:rPr lang="en-US" sz="3100" dirty="0"/>
              <a:t>Humility (as opposed to PRIDE) – Matthew 23:5-12</a:t>
            </a:r>
          </a:p>
          <a:p>
            <a:r>
              <a:rPr lang="en-US" sz="3100" dirty="0"/>
              <a:t>Personal Pride, Selfish Ambition – Galatians 6:3</a:t>
            </a:r>
          </a:p>
          <a:p>
            <a:r>
              <a:rPr lang="en-US" sz="3100" dirty="0"/>
              <a:t>Philippians 2:3 “lowliness of mind let each esteem others better than himself.”</a:t>
            </a:r>
          </a:p>
          <a:p>
            <a:r>
              <a:rPr lang="en-US" sz="3100" dirty="0"/>
              <a:t>Social Pride, Disdain For Lower Classes Of Society-  James 2:1-7 “have you not shown partiality among yourselves, and become judges with evil thoughts? “</a:t>
            </a:r>
          </a:p>
          <a:p>
            <a:r>
              <a:rPr lang="en-US" sz="3100" dirty="0"/>
              <a:t>Financial Pride, Self Sufficiency – Luke 12:16-21 “God said to him, 'Fool! This night your soul will be required of you; then whose will those things be which you have provided?’”</a:t>
            </a:r>
          </a:p>
        </p:txBody>
      </p:sp>
    </p:spTree>
    <p:extLst>
      <p:ext uri="{BB962C8B-B14F-4D97-AF65-F5344CB8AC3E}">
        <p14:creationId xmlns:p14="http://schemas.microsoft.com/office/powerpoint/2010/main" val="44329514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 calcmode="lin" valueType="num">
                                      <p:cBhvr>
                                        <p:cTn id="21"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 calcmode="lin" valueType="num">
                                      <p:cBhvr>
                                        <p:cTn id="28"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 calcmode="lin" valueType="num">
                                      <p:cBhvr>
                                        <p:cTn id="35"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2">
                                            <p:txEl>
                                              <p:pRg st="4" end="4"/>
                                            </p:txEl>
                                          </p:spTgt>
                                        </p:tgtEl>
                                        <p:attrNameLst>
                                          <p:attrName>style.visibility</p:attrName>
                                        </p:attrNameLst>
                                      </p:cBhvr>
                                      <p:to>
                                        <p:strVal val="visible"/>
                                      </p:to>
                                    </p:set>
                                    <p:anim calcmode="lin" valueType="num">
                                      <p:cBhvr>
                                        <p:cTn id="42" dur="1000" fill="hold"/>
                                        <p:tgtEl>
                                          <p:spTgt spid="12">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12">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Characteristics Of The Childlike Spirit</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283677"/>
            <a:ext cx="10296144" cy="5034828"/>
          </a:xfrm>
        </p:spPr>
        <p:txBody>
          <a:bodyPr/>
          <a:lstStyle/>
          <a:p>
            <a:r>
              <a:rPr lang="en-US" sz="3600" dirty="0"/>
              <a:t>Intellectual Pride, Worldly Wisdom – 1 Corinthians 1:18-20</a:t>
            </a:r>
          </a:p>
          <a:p>
            <a:r>
              <a:rPr lang="en-US" sz="3600" dirty="0"/>
              <a:t>Romans 1:21-23 “became futile in their thoughts, and their foolish hearts were darkened”</a:t>
            </a:r>
          </a:p>
          <a:p>
            <a:r>
              <a:rPr lang="en-US" sz="3600" dirty="0"/>
              <a:t>1 Corinthians 3:18 “become a fool that he may become wise.”  </a:t>
            </a:r>
          </a:p>
          <a:p>
            <a:r>
              <a:rPr lang="en-US" sz="3600" dirty="0"/>
              <a:t>Spiritual Pride, Self-Righteousness – Matthew 3:7-10</a:t>
            </a:r>
          </a:p>
        </p:txBody>
      </p:sp>
    </p:spTree>
    <p:extLst>
      <p:ext uri="{BB962C8B-B14F-4D97-AF65-F5344CB8AC3E}">
        <p14:creationId xmlns:p14="http://schemas.microsoft.com/office/powerpoint/2010/main" val="23312144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p:cTn id="12"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 calcmode="lin" valueType="num">
                                      <p:cBhvr>
                                        <p:cTn id="19"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 calcmode="lin" valueType="num">
                                      <p:cBhvr>
                                        <p:cTn id="26"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 calcmode="lin" valueType="num">
                                      <p:cBhvr>
                                        <p:cTn id="33"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Characteristics Of The Childlike Spirit</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283677"/>
            <a:ext cx="10296144" cy="5034828"/>
          </a:xfrm>
        </p:spPr>
        <p:txBody>
          <a:bodyPr/>
          <a:lstStyle/>
          <a:p>
            <a:r>
              <a:rPr lang="en-US" sz="3600" dirty="0"/>
              <a:t>Trustfulness (as opposed to independence)</a:t>
            </a:r>
          </a:p>
          <a:p>
            <a:r>
              <a:rPr lang="en-US" sz="3600" dirty="0"/>
              <a:t>Matthew 6:33 “seek first the kingdom of God and His righteousness”</a:t>
            </a:r>
          </a:p>
          <a:p>
            <a:r>
              <a:rPr lang="en-US" sz="3600" dirty="0"/>
              <a:t>1 Peter 5:6,7 “casting all your care upon Him, for He cares for you.” </a:t>
            </a:r>
          </a:p>
          <a:p>
            <a:r>
              <a:rPr lang="en-US" sz="3600" dirty="0"/>
              <a:t>Philippians 4:6,7 “the peace of God, which surpasses all understanding, will guard your hearts and minds through Christ Jesus.”</a:t>
            </a:r>
          </a:p>
          <a:p>
            <a:r>
              <a:rPr lang="en-US" sz="3600" dirty="0"/>
              <a:t>The Kingdom must be RECEIVED – Luke 18:17</a:t>
            </a:r>
          </a:p>
        </p:txBody>
      </p:sp>
    </p:spTree>
    <p:extLst>
      <p:ext uri="{BB962C8B-B14F-4D97-AF65-F5344CB8AC3E}">
        <p14:creationId xmlns:p14="http://schemas.microsoft.com/office/powerpoint/2010/main" val="188483305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p:cTn id="12"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 calcmode="lin" valueType="num">
                                      <p:cBhvr>
                                        <p:cTn id="19"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 calcmode="lin" valueType="num">
                                      <p:cBhvr>
                                        <p:cTn id="26"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 calcmode="lin" valueType="num">
                                      <p:cBhvr>
                                        <p:cTn id="33"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
                                            <p:txEl>
                                              <p:pRg st="4" end="4"/>
                                            </p:txEl>
                                          </p:spTgt>
                                        </p:tgtEl>
                                        <p:attrNameLst>
                                          <p:attrName>style.visibility</p:attrName>
                                        </p:attrNameLst>
                                      </p:cBhvr>
                                      <p:to>
                                        <p:strVal val="visible"/>
                                      </p:to>
                                    </p:set>
                                    <p:anim calcmode="lin" valueType="num">
                                      <p:cBhvr>
                                        <p:cTn id="40" dur="1000" fill="hold"/>
                                        <p:tgtEl>
                                          <p:spTgt spid="12">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2">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Characteristics Of The Childlike Spirit</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283677"/>
            <a:ext cx="10296144" cy="5034828"/>
          </a:xfrm>
        </p:spPr>
        <p:txBody>
          <a:bodyPr/>
          <a:lstStyle/>
          <a:p>
            <a:r>
              <a:rPr lang="en-US" sz="3600" dirty="0"/>
              <a:t>Receptivity (as opposed to resistance)</a:t>
            </a:r>
          </a:p>
          <a:p>
            <a:r>
              <a:rPr lang="en-US" sz="3600" dirty="0"/>
              <a:t>Mark 12:37 “common people heard Him gladly.” </a:t>
            </a:r>
          </a:p>
          <a:p>
            <a:r>
              <a:rPr lang="en-US" sz="3600" dirty="0"/>
              <a:t>Acts 7:51 “You always resist the Holy Spirit”</a:t>
            </a:r>
          </a:p>
          <a:p>
            <a:r>
              <a:rPr lang="en-US" sz="3600" dirty="0"/>
              <a:t>2 Timothy 3:8 “these also resist the truth”</a:t>
            </a:r>
          </a:p>
          <a:p>
            <a:r>
              <a:rPr lang="en-US" sz="3600" dirty="0"/>
              <a:t>Acts 17:11 “received the word with all readiness, and searched the Scriptures daily”</a:t>
            </a:r>
          </a:p>
          <a:p>
            <a:r>
              <a:rPr lang="en-US" sz="3600" dirty="0"/>
              <a:t>1 John 4:1 “do not believe every spirit, but test the spirits”</a:t>
            </a:r>
          </a:p>
        </p:txBody>
      </p:sp>
    </p:spTree>
    <p:extLst>
      <p:ext uri="{BB962C8B-B14F-4D97-AF65-F5344CB8AC3E}">
        <p14:creationId xmlns:p14="http://schemas.microsoft.com/office/powerpoint/2010/main" val="10521736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p:cTn id="12"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 calcmode="lin" valueType="num">
                                      <p:cBhvr>
                                        <p:cTn id="19"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 calcmode="lin" valueType="num">
                                      <p:cBhvr>
                                        <p:cTn id="26"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 calcmode="lin" valueType="num">
                                      <p:cBhvr>
                                        <p:cTn id="33"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
                                            <p:txEl>
                                              <p:pRg st="4" end="4"/>
                                            </p:txEl>
                                          </p:spTgt>
                                        </p:tgtEl>
                                        <p:attrNameLst>
                                          <p:attrName>style.visibility</p:attrName>
                                        </p:attrNameLst>
                                      </p:cBhvr>
                                      <p:to>
                                        <p:strVal val="visible"/>
                                      </p:to>
                                    </p:set>
                                    <p:anim calcmode="lin" valueType="num">
                                      <p:cBhvr>
                                        <p:cTn id="40" dur="1000" fill="hold"/>
                                        <p:tgtEl>
                                          <p:spTgt spid="12">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2">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2">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anim calcmode="lin" valueType="num">
                                      <p:cBhvr>
                                        <p:cTn id="47" dur="1000" fill="hold"/>
                                        <p:tgtEl>
                                          <p:spTgt spid="12">
                                            <p:txEl>
                                              <p:pRg st="5" end="5"/>
                                            </p:txEl>
                                          </p:spTgt>
                                        </p:tgtEl>
                                        <p:attrNameLst>
                                          <p:attrName>ppt_w</p:attrName>
                                        </p:attrNameLst>
                                      </p:cBhvr>
                                      <p:tavLst>
                                        <p:tav tm="0">
                                          <p:val>
                                            <p:strVal val="#ppt_w*0.70"/>
                                          </p:val>
                                        </p:tav>
                                        <p:tav tm="100000">
                                          <p:val>
                                            <p:strVal val="#ppt_w"/>
                                          </p:val>
                                        </p:tav>
                                      </p:tavLst>
                                    </p:anim>
                                    <p:anim calcmode="lin" valueType="num">
                                      <p:cBhvr>
                                        <p:cTn id="48" dur="1000" fill="hold"/>
                                        <p:tgtEl>
                                          <p:spTgt spid="12">
                                            <p:txEl>
                                              <p:pRg st="5" end="5"/>
                                            </p:txEl>
                                          </p:spTgt>
                                        </p:tgtEl>
                                        <p:attrNameLst>
                                          <p:attrName>ppt_h</p:attrName>
                                        </p:attrNameLst>
                                      </p:cBhvr>
                                      <p:tavLst>
                                        <p:tav tm="0">
                                          <p:val>
                                            <p:strVal val="#ppt_h"/>
                                          </p:val>
                                        </p:tav>
                                        <p:tav tm="100000">
                                          <p:val>
                                            <p:strVal val="#ppt_h"/>
                                          </p:val>
                                        </p:tav>
                                      </p:tavLst>
                                    </p:anim>
                                    <p:animEffect transition="in" filter="fade">
                                      <p:cBhvr>
                                        <p:cTn id="49" dur="10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Characteristics Of The Childlike Spirit</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283677"/>
            <a:ext cx="10296144" cy="5034828"/>
          </a:xfrm>
        </p:spPr>
        <p:txBody>
          <a:bodyPr/>
          <a:lstStyle/>
          <a:p>
            <a:r>
              <a:rPr lang="en-US" sz="3600" dirty="0"/>
              <a:t>Teachableness (as opposed to prejudice)</a:t>
            </a:r>
          </a:p>
          <a:p>
            <a:r>
              <a:rPr lang="en-US" sz="3600" dirty="0"/>
              <a:t>Jeremiah 10:23 “It is not in man who walks to direct his own steps.” </a:t>
            </a:r>
          </a:p>
          <a:p>
            <a:r>
              <a:rPr lang="en-US" sz="3600" dirty="0"/>
              <a:t>Proverbs 9:9 “Teach a just man, and he will increase in learning.”  </a:t>
            </a:r>
          </a:p>
          <a:p>
            <a:r>
              <a:rPr lang="en-US" sz="3600" dirty="0"/>
              <a:t>Proverbs 3:5,6 “lean not on your own understanding”</a:t>
            </a:r>
          </a:p>
          <a:p>
            <a:r>
              <a:rPr lang="en-US" sz="3600" dirty="0"/>
              <a:t>Proverbs 12:15 “ way of a fool is right in his own eyes, But he who heeds counsel is wise.”</a:t>
            </a:r>
          </a:p>
        </p:txBody>
      </p:sp>
    </p:spTree>
    <p:extLst>
      <p:ext uri="{BB962C8B-B14F-4D97-AF65-F5344CB8AC3E}">
        <p14:creationId xmlns:p14="http://schemas.microsoft.com/office/powerpoint/2010/main" val="162167301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p:cTn id="12"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 calcmode="lin" valueType="num">
                                      <p:cBhvr>
                                        <p:cTn id="19"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 calcmode="lin" valueType="num">
                                      <p:cBhvr>
                                        <p:cTn id="26"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 calcmode="lin" valueType="num">
                                      <p:cBhvr>
                                        <p:cTn id="33"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
                                            <p:txEl>
                                              <p:pRg st="4" end="4"/>
                                            </p:txEl>
                                          </p:spTgt>
                                        </p:tgtEl>
                                        <p:attrNameLst>
                                          <p:attrName>style.visibility</p:attrName>
                                        </p:attrNameLst>
                                      </p:cBhvr>
                                      <p:to>
                                        <p:strVal val="visible"/>
                                      </p:to>
                                    </p:set>
                                    <p:anim calcmode="lin" valueType="num">
                                      <p:cBhvr>
                                        <p:cTn id="40" dur="1000" fill="hold"/>
                                        <p:tgtEl>
                                          <p:spTgt spid="12">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2">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Why The Childlike Spirit Is Important</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283677"/>
            <a:ext cx="10296144" cy="5034828"/>
          </a:xfrm>
        </p:spPr>
        <p:txBody>
          <a:bodyPr/>
          <a:lstStyle/>
          <a:p>
            <a:r>
              <a:rPr lang="en-US" sz="3600" dirty="0"/>
              <a:t>Matthew 13:10-17 “ seeing they do not see, and hearing they do not hear, nor do they understand”</a:t>
            </a:r>
          </a:p>
          <a:p>
            <a:r>
              <a:rPr lang="en-US" sz="3600" dirty="0"/>
              <a:t>The Truth Of The Gospel Is Hidden From The Person Who Lacks Childlike Humility – Luke 10:21</a:t>
            </a:r>
          </a:p>
          <a:p>
            <a:r>
              <a:rPr lang="en-US" sz="3600" dirty="0"/>
              <a:t>2 Corinthians 4:3,4 “veiled to those who are perishing, 4 whose minds the god of this age has blinded, who do not believe…”</a:t>
            </a:r>
          </a:p>
        </p:txBody>
      </p:sp>
    </p:spTree>
    <p:extLst>
      <p:ext uri="{BB962C8B-B14F-4D97-AF65-F5344CB8AC3E}">
        <p14:creationId xmlns:p14="http://schemas.microsoft.com/office/powerpoint/2010/main" val="33170651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 calcmode="lin" valueType="num">
                                      <p:cBhvr>
                                        <p:cTn id="21"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 calcmode="lin" valueType="num">
                                      <p:cBhvr>
                                        <p:cTn id="28"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Jesus’ Teaching On Humility</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283677"/>
            <a:ext cx="10296144" cy="5034828"/>
          </a:xfrm>
        </p:spPr>
        <p:txBody>
          <a:bodyPr/>
          <a:lstStyle/>
          <a:p>
            <a:r>
              <a:rPr lang="en-US" sz="3300" dirty="0"/>
              <a:t>1 Corinthians 2:8 “none of the rulers of this age knew; for had they known, they would not have crucified the Lord of glory.” </a:t>
            </a:r>
          </a:p>
          <a:p>
            <a:r>
              <a:rPr lang="en-US" sz="3300" dirty="0"/>
              <a:t>Mark 12:37 “the common people heard Him gladly.” </a:t>
            </a:r>
          </a:p>
          <a:p>
            <a:r>
              <a:rPr lang="en-US" sz="3300" dirty="0"/>
              <a:t>Luke 4:18,19 “He has anointed Me To preach the gospel to the poor”</a:t>
            </a:r>
          </a:p>
          <a:p>
            <a:r>
              <a:rPr lang="en-US" sz="3300" dirty="0"/>
              <a:t>Matthew 11:18,19 “Son of Man came eating and drinking, and they say, 'Look, a glutton and a winebibber, a friend of tax collectors and sinners!' </a:t>
            </a:r>
          </a:p>
        </p:txBody>
      </p:sp>
    </p:spTree>
    <p:extLst>
      <p:ext uri="{BB962C8B-B14F-4D97-AF65-F5344CB8AC3E}">
        <p14:creationId xmlns:p14="http://schemas.microsoft.com/office/powerpoint/2010/main" val="28950772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 calcmode="lin" valueType="num">
                                      <p:cBhvr>
                                        <p:cTn id="21"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 calcmode="lin" valueType="num">
                                      <p:cBhvr>
                                        <p:cTn id="28"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 calcmode="lin" valueType="num">
                                      <p:cBhvr>
                                        <p:cTn id="35"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Jesus’ Teaching On Humility</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283677"/>
            <a:ext cx="10296144" cy="5034828"/>
          </a:xfrm>
        </p:spPr>
        <p:txBody>
          <a:bodyPr/>
          <a:lstStyle/>
          <a:p>
            <a:pPr>
              <a:lnSpc>
                <a:spcPct val="100000"/>
              </a:lnSpc>
            </a:pPr>
            <a:r>
              <a:rPr lang="en-US" sz="3200" dirty="0"/>
              <a:t>In The Early Church – Acts 17:16-34 “for in Him we live and move and have our being”</a:t>
            </a:r>
          </a:p>
          <a:p>
            <a:pPr>
              <a:lnSpc>
                <a:spcPct val="100000"/>
              </a:lnSpc>
            </a:pPr>
            <a:r>
              <a:rPr lang="en-US" sz="3200" dirty="0"/>
              <a:t>1 Corinthians 1:26-28 “not many wise according to the flesh, not many mighty, not many noble, are called”  “foolish things of the world to put to shame the wise, and God has chosen the weak things of the world to put to shame the things which are mighty;” </a:t>
            </a:r>
          </a:p>
          <a:p>
            <a:pPr>
              <a:lnSpc>
                <a:spcPct val="100000"/>
              </a:lnSpc>
            </a:pPr>
            <a:r>
              <a:rPr lang="en-US" sz="3200" dirty="0"/>
              <a:t>James 2:5 “Has God not chosen the poor of this world to be rich in faith and heirs of the kingdom which He promised to those who love Him?”</a:t>
            </a:r>
          </a:p>
        </p:txBody>
      </p:sp>
    </p:spTree>
    <p:extLst>
      <p:ext uri="{BB962C8B-B14F-4D97-AF65-F5344CB8AC3E}">
        <p14:creationId xmlns:p14="http://schemas.microsoft.com/office/powerpoint/2010/main" val="385964165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p:cTn id="12"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 calcmode="lin" valueType="num">
                                      <p:cBhvr>
                                        <p:cTn id="19"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 calcmode="lin" valueType="num">
                                      <p:cBhvr>
                                        <p:cTn id="26"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720969"/>
          </a:xfrm>
        </p:spPr>
        <p:txBody>
          <a:bodyPr/>
          <a:lstStyle/>
          <a:p>
            <a:r>
              <a:rPr lang="en-US" sz="6600" dirty="0"/>
              <a:t>Same Pattern Hold True Today</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969264" y="1283677"/>
            <a:ext cx="10296144" cy="5034828"/>
          </a:xfrm>
        </p:spPr>
        <p:txBody>
          <a:bodyPr/>
          <a:lstStyle/>
          <a:p>
            <a:pPr>
              <a:lnSpc>
                <a:spcPct val="100000"/>
              </a:lnSpc>
            </a:pPr>
            <a:r>
              <a:rPr lang="en-US" sz="3200" dirty="0"/>
              <a:t>Contrasts In The Bible:</a:t>
            </a:r>
          </a:p>
          <a:p>
            <a:pPr>
              <a:lnSpc>
                <a:spcPct val="100000"/>
              </a:lnSpc>
            </a:pPr>
            <a:r>
              <a:rPr lang="en-US" sz="3200" dirty="0"/>
              <a:t>Child / Adult – Luke 18:17</a:t>
            </a:r>
          </a:p>
          <a:p>
            <a:pPr>
              <a:lnSpc>
                <a:spcPct val="100000"/>
              </a:lnSpc>
            </a:pPr>
            <a:r>
              <a:rPr lang="en-US" sz="3200" dirty="0"/>
              <a:t>Poor/ Rich; Hungry/ Full; Weeping/Laughing; Despised/Well-Liked-  Luke 6:20-26</a:t>
            </a:r>
          </a:p>
          <a:p>
            <a:pPr>
              <a:lnSpc>
                <a:spcPct val="100000"/>
              </a:lnSpc>
            </a:pPr>
            <a:r>
              <a:rPr lang="en-US" sz="3200" dirty="0"/>
              <a:t>Simple/Wise; Influential/Mighty; Common/Noble- 1 Corinthians 1:26</a:t>
            </a:r>
          </a:p>
          <a:p>
            <a:pPr>
              <a:lnSpc>
                <a:spcPct val="100000"/>
              </a:lnSpc>
            </a:pPr>
            <a:r>
              <a:rPr lang="en-US" sz="3200" dirty="0"/>
              <a:t>All Figurative Teachings – poor tend to be more humble, rich more proud</a:t>
            </a:r>
          </a:p>
          <a:p>
            <a:pPr>
              <a:lnSpc>
                <a:spcPct val="100000"/>
              </a:lnSpc>
            </a:pPr>
            <a:r>
              <a:rPr lang="en-US" sz="3200" dirty="0"/>
              <a:t>Genesis 13:2; Acts 7:22</a:t>
            </a:r>
          </a:p>
        </p:txBody>
      </p:sp>
    </p:spTree>
    <p:extLst>
      <p:ext uri="{BB962C8B-B14F-4D97-AF65-F5344CB8AC3E}">
        <p14:creationId xmlns:p14="http://schemas.microsoft.com/office/powerpoint/2010/main" val="98509769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p:cTn id="12"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 calcmode="lin" valueType="num">
                                      <p:cBhvr>
                                        <p:cTn id="19"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 calcmode="lin" valueType="num">
                                      <p:cBhvr>
                                        <p:cTn id="26"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 calcmode="lin" valueType="num">
                                      <p:cBhvr>
                                        <p:cTn id="33"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
                                            <p:txEl>
                                              <p:pRg st="4" end="4"/>
                                            </p:txEl>
                                          </p:spTgt>
                                        </p:tgtEl>
                                        <p:attrNameLst>
                                          <p:attrName>style.visibility</p:attrName>
                                        </p:attrNameLst>
                                      </p:cBhvr>
                                      <p:to>
                                        <p:strVal val="visible"/>
                                      </p:to>
                                    </p:set>
                                    <p:anim calcmode="lin" valueType="num">
                                      <p:cBhvr>
                                        <p:cTn id="40" dur="1000" fill="hold"/>
                                        <p:tgtEl>
                                          <p:spTgt spid="12">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2">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2">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anim calcmode="lin" valueType="num">
                                      <p:cBhvr>
                                        <p:cTn id="47" dur="1000" fill="hold"/>
                                        <p:tgtEl>
                                          <p:spTgt spid="12">
                                            <p:txEl>
                                              <p:pRg st="5" end="5"/>
                                            </p:txEl>
                                          </p:spTgt>
                                        </p:tgtEl>
                                        <p:attrNameLst>
                                          <p:attrName>ppt_w</p:attrName>
                                        </p:attrNameLst>
                                      </p:cBhvr>
                                      <p:tavLst>
                                        <p:tav tm="0">
                                          <p:val>
                                            <p:strVal val="#ppt_w*0.70"/>
                                          </p:val>
                                        </p:tav>
                                        <p:tav tm="100000">
                                          <p:val>
                                            <p:strVal val="#ppt_w"/>
                                          </p:val>
                                        </p:tav>
                                      </p:tavLst>
                                    </p:anim>
                                    <p:anim calcmode="lin" valueType="num">
                                      <p:cBhvr>
                                        <p:cTn id="48" dur="1000" fill="hold"/>
                                        <p:tgtEl>
                                          <p:spTgt spid="12">
                                            <p:txEl>
                                              <p:pRg st="5" end="5"/>
                                            </p:txEl>
                                          </p:spTgt>
                                        </p:tgtEl>
                                        <p:attrNameLst>
                                          <p:attrName>ppt_h</p:attrName>
                                        </p:attrNameLst>
                                      </p:cBhvr>
                                      <p:tavLst>
                                        <p:tav tm="0">
                                          <p:val>
                                            <p:strVal val="#ppt_h"/>
                                          </p:val>
                                        </p:tav>
                                        <p:tav tm="100000">
                                          <p:val>
                                            <p:strVal val="#ppt_h"/>
                                          </p:val>
                                        </p:tav>
                                      </p:tavLst>
                                    </p:anim>
                                    <p:animEffect transition="in" filter="fade">
                                      <p:cBhvr>
                                        <p:cTn id="49" dur="10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596502A-4874-C522-8798-E3FC5D653178}"/>
              </a:ext>
            </a:extLst>
          </p:cNvPr>
          <p:cNvSpPr>
            <a:spLocks noGrp="1"/>
          </p:cNvSpPr>
          <p:nvPr>
            <p:ph type="title"/>
          </p:nvPr>
        </p:nvSpPr>
        <p:spPr>
          <a:xfrm>
            <a:off x="640080" y="457200"/>
            <a:ext cx="10936224" cy="1995443"/>
          </a:xfrm>
        </p:spPr>
        <p:txBody>
          <a:bodyPr/>
          <a:lstStyle/>
          <a:p>
            <a:r>
              <a:rPr lang="en-US" sz="6600" dirty="0"/>
              <a:t>Do Not Merely Make An Outward Show Of Humility</a:t>
            </a:r>
            <a:endParaRPr lang="en-US" sz="8000" dirty="0"/>
          </a:p>
        </p:txBody>
      </p:sp>
      <p:sp>
        <p:nvSpPr>
          <p:cNvPr id="12" name="Content Placeholder 11">
            <a:extLst>
              <a:ext uri="{FF2B5EF4-FFF2-40B4-BE49-F238E27FC236}">
                <a16:creationId xmlns:a16="http://schemas.microsoft.com/office/drawing/2014/main" id="{02783121-BC9C-E3ED-85CB-FE073A110F24}"/>
              </a:ext>
            </a:extLst>
          </p:cNvPr>
          <p:cNvSpPr>
            <a:spLocks noGrp="1"/>
          </p:cNvSpPr>
          <p:nvPr>
            <p:ph idx="1"/>
          </p:nvPr>
        </p:nvSpPr>
        <p:spPr>
          <a:xfrm>
            <a:off x="1097451" y="2341547"/>
            <a:ext cx="10296144" cy="4178894"/>
          </a:xfrm>
        </p:spPr>
        <p:txBody>
          <a:bodyPr/>
          <a:lstStyle/>
          <a:p>
            <a:pPr>
              <a:lnSpc>
                <a:spcPct val="100000"/>
              </a:lnSpc>
            </a:pPr>
            <a:r>
              <a:rPr lang="en-US" sz="3100" i="1" dirty="0">
                <a:effectLst>
                  <a:outerShdw blurRad="38100" dist="38100" dir="2700000" algn="tl">
                    <a:srgbClr val="000000">
                      <a:alpha val="43137"/>
                    </a:srgbClr>
                  </a:outerShdw>
                </a:effectLst>
              </a:rPr>
              <a:t>A person is never so proud as when he is striking a pose of humility</a:t>
            </a:r>
          </a:p>
          <a:p>
            <a:pPr>
              <a:lnSpc>
                <a:spcPct val="100000"/>
              </a:lnSpc>
            </a:pPr>
            <a:r>
              <a:rPr lang="en-US" sz="3100" dirty="0"/>
              <a:t>Need to realistically to see ourselves as God sees us</a:t>
            </a:r>
          </a:p>
          <a:p>
            <a:pPr>
              <a:lnSpc>
                <a:spcPct val="100000"/>
              </a:lnSpc>
            </a:pPr>
            <a:r>
              <a:rPr lang="en-US" sz="3100" dirty="0"/>
              <a:t>1 Samuel 16:7 “for the Lord does not see as man sees; for man looks at the outward appearance, but the LORD looks at the heart." </a:t>
            </a:r>
          </a:p>
          <a:p>
            <a:pPr>
              <a:lnSpc>
                <a:spcPct val="100000"/>
              </a:lnSpc>
            </a:pPr>
            <a:r>
              <a:rPr lang="en-US" sz="3100" dirty="0"/>
              <a:t>Genuinely humble person finally lifted &amp; exalted by God – James 4:10; 1 Peter 5:6</a:t>
            </a:r>
          </a:p>
        </p:txBody>
      </p:sp>
    </p:spTree>
    <p:extLst>
      <p:ext uri="{BB962C8B-B14F-4D97-AF65-F5344CB8AC3E}">
        <p14:creationId xmlns:p14="http://schemas.microsoft.com/office/powerpoint/2010/main" val="18828134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p:cTn id="12"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 calcmode="lin" valueType="num">
                                      <p:cBhvr>
                                        <p:cTn id="19"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 calcmode="lin" valueType="num">
                                      <p:cBhvr>
                                        <p:cTn id="26" dur="1000" fill="hold"/>
                                        <p:tgtEl>
                                          <p:spTgt spid="12">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 calcmode="lin" valueType="num">
                                      <p:cBhvr>
                                        <p:cTn id="33" dur="1000" fill="hold"/>
                                        <p:tgtEl>
                                          <p:spTgt spid="12">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theme/theme1.xml><?xml version="1.0" encoding="utf-8"?>
<a:theme xmlns:a="http://schemas.openxmlformats.org/drawingml/2006/main" name="Office Theme">
  <a:themeElements>
    <a:clrScheme name="Custom 51">
      <a:dk1>
        <a:srgbClr val="010101"/>
      </a:dk1>
      <a:lt1>
        <a:srgbClr val="FFFFFF"/>
      </a:lt1>
      <a:dk2>
        <a:srgbClr val="F9987F"/>
      </a:dk2>
      <a:lt2>
        <a:srgbClr val="E6E3E5"/>
      </a:lt2>
      <a:accent1>
        <a:srgbClr val="E4E1DB"/>
      </a:accent1>
      <a:accent2>
        <a:srgbClr val="C08D80"/>
      </a:accent2>
      <a:accent3>
        <a:srgbClr val="D3B9AA"/>
      </a:accent3>
      <a:accent4>
        <a:srgbClr val="C17250"/>
      </a:accent4>
      <a:accent5>
        <a:srgbClr val="6F4838"/>
      </a:accent5>
      <a:accent6>
        <a:srgbClr val="9F5700"/>
      </a:accent6>
      <a:hlink>
        <a:srgbClr val="9F5700"/>
      </a:hlink>
      <a:folHlink>
        <a:srgbClr val="BF8C7F"/>
      </a:folHlink>
    </a:clrScheme>
    <a:fontScheme name="Custom 42">
      <a:majorFont>
        <a:latin typeface="Bodoni MT Condense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_Design_Win32_SW_v9" id="{B31121F0-6D27-4AAB-94CF-F08E12A82DBD}" vid="{623FCD0B-812B-4150-A7A9-25F127C3B2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6" ma:contentTypeDescription="Create a new document." ma:contentTypeScope="" ma:versionID="ac37c1753acd5e330d2062ccec26ea66">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340c7101c92c5120abd06486f9454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8593D3-5F6A-473B-90A5-E85AA18D3FD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6F61E8E1-A7FF-4FA8-9FDD-43EA268B04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31BF25-C44E-4E7A-A96E-EE412534B080}">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Headlines design</Template>
  <TotalTime>167</TotalTime>
  <Words>910</Words>
  <Application>Microsoft Office PowerPoint</Application>
  <PresentationFormat>Widescreen</PresentationFormat>
  <Paragraphs>63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Avenir Next LT Pro</vt:lpstr>
      <vt:lpstr>Bodoni MT Condensed</vt:lpstr>
      <vt:lpstr>Calibri</vt:lpstr>
      <vt:lpstr>Office Theme</vt:lpstr>
      <vt:lpstr>PowerPoint Presentation</vt:lpstr>
      <vt:lpstr>Luke 18:15-17</vt:lpstr>
      <vt:lpstr>Humility</vt:lpstr>
      <vt:lpstr>Characteristics Of The Childlike Spirit</vt:lpstr>
      <vt:lpstr>Characteristics Of The Childlike Spirit</vt:lpstr>
      <vt:lpstr>Characteristics Of The Childlike Spirit</vt:lpstr>
      <vt:lpstr>Characteristics Of The Childlike Spirit</vt:lpstr>
      <vt:lpstr>Characteristics Of The Childlike Spirit</vt:lpstr>
      <vt:lpstr>Why The Childlike Spirit Is Important</vt:lpstr>
      <vt:lpstr>Jesus’ Teaching On Humility</vt:lpstr>
      <vt:lpstr>Jesus’ Teaching On Humility</vt:lpstr>
      <vt:lpstr>Same Pattern Hold True Today</vt:lpstr>
      <vt:lpstr>Do Not Merely Make An Outward Show Of Humility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12</cp:revision>
  <dcterms:created xsi:type="dcterms:W3CDTF">2024-01-30T00:52:56Z</dcterms:created>
  <dcterms:modified xsi:type="dcterms:W3CDTF">2024-02-02T01:43:31Z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